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6" r:id="rId4"/>
  </p:sldMasterIdLst>
  <p:notesMasterIdLst>
    <p:notesMasterId r:id="rId103"/>
  </p:notesMasterIdLst>
  <p:handoutMasterIdLst>
    <p:handoutMasterId r:id="rId104"/>
  </p:handoutMasterIdLst>
  <p:sldIdLst>
    <p:sldId id="257" r:id="rId5"/>
    <p:sldId id="360" r:id="rId6"/>
    <p:sldId id="368" r:id="rId7"/>
    <p:sldId id="361" r:id="rId8"/>
    <p:sldId id="377" r:id="rId9"/>
    <p:sldId id="374" r:id="rId10"/>
    <p:sldId id="373" r:id="rId11"/>
    <p:sldId id="375" r:id="rId12"/>
    <p:sldId id="376" r:id="rId13"/>
    <p:sldId id="378" r:id="rId14"/>
    <p:sldId id="379" r:id="rId15"/>
    <p:sldId id="366" r:id="rId16"/>
    <p:sldId id="380" r:id="rId17"/>
    <p:sldId id="381" r:id="rId18"/>
    <p:sldId id="365" r:id="rId19"/>
    <p:sldId id="370" r:id="rId20"/>
    <p:sldId id="372" r:id="rId21"/>
    <p:sldId id="369" r:id="rId22"/>
    <p:sldId id="382" r:id="rId23"/>
    <p:sldId id="363" r:id="rId24"/>
    <p:sldId id="362" r:id="rId25"/>
    <p:sldId id="335" r:id="rId26"/>
    <p:sldId id="339" r:id="rId27"/>
    <p:sldId id="336" r:id="rId28"/>
    <p:sldId id="337" r:id="rId29"/>
    <p:sldId id="338" r:id="rId30"/>
    <p:sldId id="345" r:id="rId31"/>
    <p:sldId id="340" r:id="rId32"/>
    <p:sldId id="359" r:id="rId33"/>
    <p:sldId id="346" r:id="rId34"/>
    <p:sldId id="347" r:id="rId35"/>
    <p:sldId id="348" r:id="rId36"/>
    <p:sldId id="349" r:id="rId37"/>
    <p:sldId id="357" r:id="rId38"/>
    <p:sldId id="356" r:id="rId39"/>
    <p:sldId id="355" r:id="rId40"/>
    <p:sldId id="350" r:id="rId41"/>
    <p:sldId id="351" r:id="rId42"/>
    <p:sldId id="353" r:id="rId43"/>
    <p:sldId id="354" r:id="rId44"/>
    <p:sldId id="352" r:id="rId45"/>
    <p:sldId id="358" r:id="rId46"/>
    <p:sldId id="318" r:id="rId47"/>
    <p:sldId id="319" r:id="rId48"/>
    <p:sldId id="320" r:id="rId49"/>
    <p:sldId id="321" r:id="rId50"/>
    <p:sldId id="322" r:id="rId51"/>
    <p:sldId id="323" r:id="rId52"/>
    <p:sldId id="327" r:id="rId53"/>
    <p:sldId id="328" r:id="rId54"/>
    <p:sldId id="329" r:id="rId55"/>
    <p:sldId id="326" r:id="rId56"/>
    <p:sldId id="325" r:id="rId57"/>
    <p:sldId id="330" r:id="rId58"/>
    <p:sldId id="324" r:id="rId59"/>
    <p:sldId id="332" r:id="rId60"/>
    <p:sldId id="333" r:id="rId61"/>
    <p:sldId id="334" r:id="rId62"/>
    <p:sldId id="331" r:id="rId63"/>
    <p:sldId id="297" r:id="rId64"/>
    <p:sldId id="314" r:id="rId65"/>
    <p:sldId id="313" r:id="rId66"/>
    <p:sldId id="298" r:id="rId67"/>
    <p:sldId id="299" r:id="rId68"/>
    <p:sldId id="301" r:id="rId69"/>
    <p:sldId id="303" r:id="rId70"/>
    <p:sldId id="302" r:id="rId71"/>
    <p:sldId id="304" r:id="rId72"/>
    <p:sldId id="305" r:id="rId73"/>
    <p:sldId id="306" r:id="rId74"/>
    <p:sldId id="308" r:id="rId75"/>
    <p:sldId id="307" r:id="rId76"/>
    <p:sldId id="309" r:id="rId77"/>
    <p:sldId id="310" r:id="rId78"/>
    <p:sldId id="315" r:id="rId79"/>
    <p:sldId id="316" r:id="rId80"/>
    <p:sldId id="317" r:id="rId81"/>
    <p:sldId id="312" r:id="rId82"/>
    <p:sldId id="258" r:id="rId83"/>
    <p:sldId id="282" r:id="rId84"/>
    <p:sldId id="283" r:id="rId85"/>
    <p:sldId id="284" r:id="rId86"/>
    <p:sldId id="285" r:id="rId87"/>
    <p:sldId id="286" r:id="rId88"/>
    <p:sldId id="288" r:id="rId89"/>
    <p:sldId id="289" r:id="rId90"/>
    <p:sldId id="290" r:id="rId91"/>
    <p:sldId id="292" r:id="rId92"/>
    <p:sldId id="291" r:id="rId93"/>
    <p:sldId id="294" r:id="rId94"/>
    <p:sldId id="293" r:id="rId95"/>
    <p:sldId id="295" r:id="rId96"/>
    <p:sldId id="342" r:id="rId97"/>
    <p:sldId id="343" r:id="rId98"/>
    <p:sldId id="344" r:id="rId99"/>
    <p:sldId id="296" r:id="rId100"/>
    <p:sldId id="287" r:id="rId101"/>
    <p:sldId id="300" r:id="rId10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1"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558B2"/>
    <a:srgbClr val="002D61"/>
    <a:srgbClr val="000000"/>
    <a:srgbClr val="BFBFBF"/>
    <a:srgbClr val="C2A1D3"/>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353" autoAdjust="0"/>
    <p:restoredTop sz="85359" autoAdjust="0"/>
  </p:normalViewPr>
  <p:slideViewPr>
    <p:cSldViewPr snapToGrid="0" showGuides="1">
      <p:cViewPr varScale="1">
        <p:scale>
          <a:sx n="103" d="100"/>
          <a:sy n="103" d="100"/>
        </p:scale>
        <p:origin x="120" y="414"/>
      </p:cViewPr>
      <p:guideLst>
        <p:guide orient="horz" pos="2160"/>
        <p:guide pos="3841"/>
      </p:guideLst>
    </p:cSldViewPr>
  </p:slideViewPr>
  <p:notesTextViewPr>
    <p:cViewPr>
      <p:scale>
        <a:sx n="1" d="1"/>
        <a:sy n="1" d="1"/>
      </p:scale>
      <p:origin x="0" y="0"/>
    </p:cViewPr>
  </p:notesTextViewPr>
  <p:sorterViewPr>
    <p:cViewPr>
      <p:scale>
        <a:sx n="56" d="100"/>
        <a:sy n="56" d="100"/>
      </p:scale>
      <p:origin x="0" y="-288"/>
    </p:cViewPr>
  </p:sorterViewPr>
  <p:notesViewPr>
    <p:cSldViewPr snapToGrid="0" showGuides="1">
      <p:cViewPr varScale="1">
        <p:scale>
          <a:sx n="58" d="100"/>
          <a:sy n="58" d="100"/>
        </p:scale>
        <p:origin x="2309" y="67"/>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6" Type="http://schemas.openxmlformats.org/officeDocument/2006/relationships/slide" Target="slides/slide12.xml"/><Relationship Id="rId107" Type="http://schemas.openxmlformats.org/officeDocument/2006/relationships/theme" Target="theme/theme1.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notesMaster" Target="notesMasters/notesMaster1.xml"/><Relationship Id="rId108" Type="http://schemas.openxmlformats.org/officeDocument/2006/relationships/tableStyles" Target="tableStyles.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viewProps" Target="view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microsoft.com/office/2016/11/relationships/changesInfo" Target="changesInfos/changesInfo1.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handoutMaster" Target="handoutMasters/handoutMaster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ha, Aryan Ritwajeet" userId="2aad577e-539b-449b-83a6-8d411f484b4d" providerId="ADAL" clId="{49408841-B2F4-4D1B-91E9-399D964EDA3B}"/>
    <pc:docChg chg="undo redo custSel addSld delSld modSld sldOrd">
      <pc:chgData name="Jha, Aryan Ritwajeet" userId="2aad577e-539b-449b-83a6-8d411f484b4d" providerId="ADAL" clId="{49408841-B2F4-4D1B-91E9-399D964EDA3B}" dt="2023-08-05T14:36:14.555" v="20620" actId="33524"/>
      <pc:docMkLst>
        <pc:docMk/>
      </pc:docMkLst>
      <pc:sldChg chg="modSp mod">
        <pc:chgData name="Jha, Aryan Ritwajeet" userId="2aad577e-539b-449b-83a6-8d411f484b4d" providerId="ADAL" clId="{49408841-B2F4-4D1B-91E9-399D964EDA3B}" dt="2023-06-08T17:48:26.015" v="9" actId="1076"/>
        <pc:sldMkLst>
          <pc:docMk/>
          <pc:sldMk cId="2215898345" sldId="258"/>
        </pc:sldMkLst>
        <pc:spChg chg="mod">
          <ac:chgData name="Jha, Aryan Ritwajeet" userId="2aad577e-539b-449b-83a6-8d411f484b4d" providerId="ADAL" clId="{49408841-B2F4-4D1B-91E9-399D964EDA3B}" dt="2023-06-08T17:48:26.015" v="9" actId="1076"/>
          <ac:spMkLst>
            <pc:docMk/>
            <pc:sldMk cId="2215898345" sldId="258"/>
            <ac:spMk id="6" creationId="{FB333CAB-5ADD-D86F-AF45-EAB2EED3D45B}"/>
          </ac:spMkLst>
        </pc:spChg>
      </pc:sldChg>
      <pc:sldChg chg="modSp mod">
        <pc:chgData name="Jha, Aryan Ritwajeet" userId="2aad577e-539b-449b-83a6-8d411f484b4d" providerId="ADAL" clId="{49408841-B2F4-4D1B-91E9-399D964EDA3B}" dt="2023-07-12T00:57:18.965" v="8624" actId="20577"/>
        <pc:sldMkLst>
          <pc:docMk/>
          <pc:sldMk cId="2023634528" sldId="287"/>
        </pc:sldMkLst>
        <pc:spChg chg="mod">
          <ac:chgData name="Jha, Aryan Ritwajeet" userId="2aad577e-539b-449b-83a6-8d411f484b4d" providerId="ADAL" clId="{49408841-B2F4-4D1B-91E9-399D964EDA3B}" dt="2023-07-12T00:57:18.965" v="8624" actId="20577"/>
          <ac:spMkLst>
            <pc:docMk/>
            <pc:sldMk cId="2023634528" sldId="287"/>
            <ac:spMk id="3" creationId="{1E746B68-8B8A-22C0-9957-1D01E835E282}"/>
          </ac:spMkLst>
        </pc:spChg>
      </pc:sldChg>
      <pc:sldChg chg="addSp delSp modSp mod">
        <pc:chgData name="Jha, Aryan Ritwajeet" userId="2aad577e-539b-449b-83a6-8d411f484b4d" providerId="ADAL" clId="{49408841-B2F4-4D1B-91E9-399D964EDA3B}" dt="2023-06-08T17:51:39.796" v="60" actId="1076"/>
        <pc:sldMkLst>
          <pc:docMk/>
          <pc:sldMk cId="1593768973" sldId="297"/>
        </pc:sldMkLst>
        <pc:spChg chg="mod">
          <ac:chgData name="Jha, Aryan Ritwajeet" userId="2aad577e-539b-449b-83a6-8d411f484b4d" providerId="ADAL" clId="{49408841-B2F4-4D1B-91E9-399D964EDA3B}" dt="2023-06-08T17:50:17.803" v="19" actId="1076"/>
          <ac:spMkLst>
            <pc:docMk/>
            <pc:sldMk cId="1593768973" sldId="297"/>
            <ac:spMk id="2" creationId="{45DF1785-83CB-4F7A-820B-C600AC43B067}"/>
          </ac:spMkLst>
        </pc:spChg>
        <pc:spChg chg="del">
          <ac:chgData name="Jha, Aryan Ritwajeet" userId="2aad577e-539b-449b-83a6-8d411f484b4d" providerId="ADAL" clId="{49408841-B2F4-4D1B-91E9-399D964EDA3B}" dt="2023-06-08T17:50:06.609" v="18" actId="478"/>
          <ac:spMkLst>
            <pc:docMk/>
            <pc:sldMk cId="1593768973" sldId="297"/>
            <ac:spMk id="3" creationId="{54CE4A4E-4F0A-4A57-07B2-2D7E8CBED98A}"/>
          </ac:spMkLst>
        </pc:spChg>
        <pc:spChg chg="mod">
          <ac:chgData name="Jha, Aryan Ritwajeet" userId="2aad577e-539b-449b-83a6-8d411f484b4d" providerId="ADAL" clId="{49408841-B2F4-4D1B-91E9-399D964EDA3B}" dt="2023-06-08T17:50:17.803" v="19" actId="1076"/>
          <ac:spMkLst>
            <pc:docMk/>
            <pc:sldMk cId="1593768973" sldId="297"/>
            <ac:spMk id="5" creationId="{CF0FD868-0A00-0958-9612-D576320029A2}"/>
          </ac:spMkLst>
        </pc:spChg>
        <pc:spChg chg="mod">
          <ac:chgData name="Jha, Aryan Ritwajeet" userId="2aad577e-539b-449b-83a6-8d411f484b4d" providerId="ADAL" clId="{49408841-B2F4-4D1B-91E9-399D964EDA3B}" dt="2023-06-08T17:50:17.803" v="19" actId="1076"/>
          <ac:spMkLst>
            <pc:docMk/>
            <pc:sldMk cId="1593768973" sldId="297"/>
            <ac:spMk id="6" creationId="{FB333CAB-5ADD-D86F-AF45-EAB2EED3D45B}"/>
          </ac:spMkLst>
        </pc:spChg>
        <pc:spChg chg="del">
          <ac:chgData name="Jha, Aryan Ritwajeet" userId="2aad577e-539b-449b-83a6-8d411f484b4d" providerId="ADAL" clId="{49408841-B2F4-4D1B-91E9-399D964EDA3B}" dt="2023-06-08T17:50:06.609" v="18" actId="478"/>
          <ac:spMkLst>
            <pc:docMk/>
            <pc:sldMk cId="1593768973" sldId="297"/>
            <ac:spMk id="7" creationId="{A2DED524-45D5-DC85-C0DA-028FBD970E1F}"/>
          </ac:spMkLst>
        </pc:spChg>
        <pc:spChg chg="add del mod">
          <ac:chgData name="Jha, Aryan Ritwajeet" userId="2aad577e-539b-449b-83a6-8d411f484b4d" providerId="ADAL" clId="{49408841-B2F4-4D1B-91E9-399D964EDA3B}" dt="2023-06-08T17:49:24.733" v="15" actId="478"/>
          <ac:spMkLst>
            <pc:docMk/>
            <pc:sldMk cId="1593768973" sldId="297"/>
            <ac:spMk id="8" creationId="{400D8CA7-7439-3395-B644-F993775E0867}"/>
          </ac:spMkLst>
        </pc:spChg>
        <pc:spChg chg="add mod">
          <ac:chgData name="Jha, Aryan Ritwajeet" userId="2aad577e-539b-449b-83a6-8d411f484b4d" providerId="ADAL" clId="{49408841-B2F4-4D1B-91E9-399D964EDA3B}" dt="2023-06-08T17:49:57.858" v="17" actId="1076"/>
          <ac:spMkLst>
            <pc:docMk/>
            <pc:sldMk cId="1593768973" sldId="297"/>
            <ac:spMk id="10" creationId="{2A693CAC-15FE-94C2-CA15-E8B86457C894}"/>
          </ac:spMkLst>
        </pc:spChg>
        <pc:spChg chg="add mod">
          <ac:chgData name="Jha, Aryan Ritwajeet" userId="2aad577e-539b-449b-83a6-8d411f484b4d" providerId="ADAL" clId="{49408841-B2F4-4D1B-91E9-399D964EDA3B}" dt="2023-06-08T17:49:57.858" v="17" actId="1076"/>
          <ac:spMkLst>
            <pc:docMk/>
            <pc:sldMk cId="1593768973" sldId="297"/>
            <ac:spMk id="11" creationId="{4219BEC2-ACFE-FB05-60F2-D515BBB50A12}"/>
          </ac:spMkLst>
        </pc:spChg>
        <pc:spChg chg="add mod">
          <ac:chgData name="Jha, Aryan Ritwajeet" userId="2aad577e-539b-449b-83a6-8d411f484b4d" providerId="ADAL" clId="{49408841-B2F4-4D1B-91E9-399D964EDA3B}" dt="2023-06-08T17:50:20.735" v="20" actId="1076"/>
          <ac:spMkLst>
            <pc:docMk/>
            <pc:sldMk cId="1593768973" sldId="297"/>
            <ac:spMk id="12" creationId="{F5E0D70C-65C3-9EA0-42CC-270D85A1B203}"/>
          </ac:spMkLst>
        </pc:spChg>
        <pc:spChg chg="add mod">
          <ac:chgData name="Jha, Aryan Ritwajeet" userId="2aad577e-539b-449b-83a6-8d411f484b4d" providerId="ADAL" clId="{49408841-B2F4-4D1B-91E9-399D964EDA3B}" dt="2023-06-08T17:51:39.796" v="60" actId="1076"/>
          <ac:spMkLst>
            <pc:docMk/>
            <pc:sldMk cId="1593768973" sldId="297"/>
            <ac:spMk id="14" creationId="{5F0A456C-341D-2B62-48CF-EB8B26CB0D50}"/>
          </ac:spMkLst>
        </pc:spChg>
        <pc:cxnChg chg="del">
          <ac:chgData name="Jha, Aryan Ritwajeet" userId="2aad577e-539b-449b-83a6-8d411f484b4d" providerId="ADAL" clId="{49408841-B2F4-4D1B-91E9-399D964EDA3B}" dt="2023-06-08T17:50:06.609" v="18" actId="478"/>
          <ac:cxnSpMkLst>
            <pc:docMk/>
            <pc:sldMk cId="1593768973" sldId="297"/>
            <ac:cxnSpMk id="9" creationId="{09E2C2EA-CA0F-7418-6264-E0C918F10F77}"/>
          </ac:cxnSpMkLst>
        </pc:cxnChg>
        <pc:cxnChg chg="del">
          <ac:chgData name="Jha, Aryan Ritwajeet" userId="2aad577e-539b-449b-83a6-8d411f484b4d" providerId="ADAL" clId="{49408841-B2F4-4D1B-91E9-399D964EDA3B}" dt="2023-06-08T17:50:06.609" v="18" actId="478"/>
          <ac:cxnSpMkLst>
            <pc:docMk/>
            <pc:sldMk cId="1593768973" sldId="297"/>
            <ac:cxnSpMk id="13" creationId="{DE6DC399-63BA-2B63-5D63-22924541F2D2}"/>
          </ac:cxnSpMkLst>
        </pc:cxnChg>
      </pc:sldChg>
      <pc:sldChg chg="modSp mod">
        <pc:chgData name="Jha, Aryan Ritwajeet" userId="2aad577e-539b-449b-83a6-8d411f484b4d" providerId="ADAL" clId="{49408841-B2F4-4D1B-91E9-399D964EDA3B}" dt="2023-07-12T00:57:14.445" v="8623" actId="20577"/>
        <pc:sldMkLst>
          <pc:docMk/>
          <pc:sldMk cId="229957225" sldId="300"/>
        </pc:sldMkLst>
        <pc:spChg chg="mod">
          <ac:chgData name="Jha, Aryan Ritwajeet" userId="2aad577e-539b-449b-83a6-8d411f484b4d" providerId="ADAL" clId="{49408841-B2F4-4D1B-91E9-399D964EDA3B}" dt="2023-07-12T00:57:14.445" v="8623" actId="20577"/>
          <ac:spMkLst>
            <pc:docMk/>
            <pc:sldMk cId="229957225" sldId="300"/>
            <ac:spMk id="3" creationId="{1E746B68-8B8A-22C0-9957-1D01E835E282}"/>
          </ac:spMkLst>
        </pc:spChg>
      </pc:sldChg>
      <pc:sldChg chg="ord">
        <pc:chgData name="Jha, Aryan Ritwajeet" userId="2aad577e-539b-449b-83a6-8d411f484b4d" providerId="ADAL" clId="{49408841-B2F4-4D1B-91E9-399D964EDA3B}" dt="2023-06-09T17:37:24.919" v="1978"/>
        <pc:sldMkLst>
          <pc:docMk/>
          <pc:sldMk cId="413814135" sldId="307"/>
        </pc:sldMkLst>
      </pc:sldChg>
      <pc:sldChg chg="addSp modSp mod">
        <pc:chgData name="Jha, Aryan Ritwajeet" userId="2aad577e-539b-449b-83a6-8d411f484b4d" providerId="ADAL" clId="{49408841-B2F4-4D1B-91E9-399D964EDA3B}" dt="2023-06-08T18:27:00.570" v="766" actId="1076"/>
        <pc:sldMkLst>
          <pc:docMk/>
          <pc:sldMk cId="3035661430" sldId="308"/>
        </pc:sldMkLst>
        <pc:picChg chg="add mod">
          <ac:chgData name="Jha, Aryan Ritwajeet" userId="2aad577e-539b-449b-83a6-8d411f484b4d" providerId="ADAL" clId="{49408841-B2F4-4D1B-91E9-399D964EDA3B}" dt="2023-06-08T18:27:00.570" v="766" actId="1076"/>
          <ac:picMkLst>
            <pc:docMk/>
            <pc:sldMk cId="3035661430" sldId="308"/>
            <ac:picMk id="6" creationId="{B01D6338-F8E6-2337-6C89-B6B3C1F57915}"/>
          </ac:picMkLst>
        </pc:picChg>
      </pc:sldChg>
      <pc:sldChg chg="ord">
        <pc:chgData name="Jha, Aryan Ritwajeet" userId="2aad577e-539b-449b-83a6-8d411f484b4d" providerId="ADAL" clId="{49408841-B2F4-4D1B-91E9-399D964EDA3B}" dt="2023-06-09T17:37:29.775" v="1980"/>
        <pc:sldMkLst>
          <pc:docMk/>
          <pc:sldMk cId="1541462066" sldId="309"/>
        </pc:sldMkLst>
      </pc:sldChg>
      <pc:sldChg chg="modSp mod ord">
        <pc:chgData name="Jha, Aryan Ritwajeet" userId="2aad577e-539b-449b-83a6-8d411f484b4d" providerId="ADAL" clId="{49408841-B2F4-4D1B-91E9-399D964EDA3B}" dt="2023-06-09T17:37:35.072" v="1982"/>
        <pc:sldMkLst>
          <pc:docMk/>
          <pc:sldMk cId="2228071327" sldId="310"/>
        </pc:sldMkLst>
        <pc:spChg chg="mod">
          <ac:chgData name="Jha, Aryan Ritwajeet" userId="2aad577e-539b-449b-83a6-8d411f484b4d" providerId="ADAL" clId="{49408841-B2F4-4D1B-91E9-399D964EDA3B}" dt="2023-06-08T17:39:59.830" v="7" actId="20577"/>
          <ac:spMkLst>
            <pc:docMk/>
            <pc:sldMk cId="2228071327" sldId="310"/>
            <ac:spMk id="4" creationId="{D5B1AC77-B126-AD1C-0477-647E13017E62}"/>
          </ac:spMkLst>
        </pc:spChg>
      </pc:sldChg>
      <pc:sldChg chg="del">
        <pc:chgData name="Jha, Aryan Ritwajeet" userId="2aad577e-539b-449b-83a6-8d411f484b4d" providerId="ADAL" clId="{49408841-B2F4-4D1B-91E9-399D964EDA3B}" dt="2023-06-09T17:37:48.550" v="1983" actId="47"/>
        <pc:sldMkLst>
          <pc:docMk/>
          <pc:sldMk cId="3723122547" sldId="311"/>
        </pc:sldMkLst>
      </pc:sldChg>
      <pc:sldChg chg="addSp modSp mod">
        <pc:chgData name="Jha, Aryan Ritwajeet" userId="2aad577e-539b-449b-83a6-8d411f484b4d" providerId="ADAL" clId="{49408841-B2F4-4D1B-91E9-399D964EDA3B}" dt="2023-06-09T17:38:36.510" v="2033" actId="208"/>
        <pc:sldMkLst>
          <pc:docMk/>
          <pc:sldMk cId="2928120412" sldId="312"/>
        </pc:sldMkLst>
        <pc:spChg chg="mod">
          <ac:chgData name="Jha, Aryan Ritwajeet" userId="2aad577e-539b-449b-83a6-8d411f484b4d" providerId="ADAL" clId="{49408841-B2F4-4D1B-91E9-399D964EDA3B}" dt="2023-06-09T17:38:31.633" v="2030" actId="20577"/>
          <ac:spMkLst>
            <pc:docMk/>
            <pc:sldMk cId="2928120412" sldId="312"/>
            <ac:spMk id="5" creationId="{A7871E5A-0287-4D8C-9EA5-11A103CBF7B5}"/>
          </ac:spMkLst>
        </pc:spChg>
        <pc:picChg chg="add mod">
          <ac:chgData name="Jha, Aryan Ritwajeet" userId="2aad577e-539b-449b-83a6-8d411f484b4d" providerId="ADAL" clId="{49408841-B2F4-4D1B-91E9-399D964EDA3B}" dt="2023-06-09T17:38:36.510" v="2033" actId="208"/>
          <ac:picMkLst>
            <pc:docMk/>
            <pc:sldMk cId="2928120412" sldId="312"/>
            <ac:picMk id="7" creationId="{CF58364B-AE7C-F0E9-02C8-CF10FD8C0FCD}"/>
          </ac:picMkLst>
        </pc:picChg>
      </pc:sldChg>
      <pc:sldChg chg="add">
        <pc:chgData name="Jha, Aryan Ritwajeet" userId="2aad577e-539b-449b-83a6-8d411f484b4d" providerId="ADAL" clId="{49408841-B2F4-4D1B-91E9-399D964EDA3B}" dt="2023-06-08T17:48:08.883" v="8" actId="2890"/>
        <pc:sldMkLst>
          <pc:docMk/>
          <pc:sldMk cId="1668791584" sldId="313"/>
        </pc:sldMkLst>
      </pc:sldChg>
      <pc:sldChg chg="addSp delSp modSp add mod">
        <pc:chgData name="Jha, Aryan Ritwajeet" userId="2aad577e-539b-449b-83a6-8d411f484b4d" providerId="ADAL" clId="{49408841-B2F4-4D1B-91E9-399D964EDA3B}" dt="2023-06-09T17:35:52.301" v="1974" actId="20577"/>
        <pc:sldMkLst>
          <pc:docMk/>
          <pc:sldMk cId="1422830936" sldId="314"/>
        </pc:sldMkLst>
        <pc:spChg chg="mod">
          <ac:chgData name="Jha, Aryan Ritwajeet" userId="2aad577e-539b-449b-83a6-8d411f484b4d" providerId="ADAL" clId="{49408841-B2F4-4D1B-91E9-399D964EDA3B}" dt="2023-06-09T17:30:01.196" v="1352" actId="1076"/>
          <ac:spMkLst>
            <pc:docMk/>
            <pc:sldMk cId="1422830936" sldId="314"/>
            <ac:spMk id="2" creationId="{45DF1785-83CB-4F7A-820B-C600AC43B067}"/>
          </ac:spMkLst>
        </pc:spChg>
        <pc:spChg chg="add mod">
          <ac:chgData name="Jha, Aryan Ritwajeet" userId="2aad577e-539b-449b-83a6-8d411f484b4d" providerId="ADAL" clId="{49408841-B2F4-4D1B-91E9-399D964EDA3B}" dt="2023-06-09T17:35:52.301" v="1974" actId="20577"/>
          <ac:spMkLst>
            <pc:docMk/>
            <pc:sldMk cId="1422830936" sldId="314"/>
            <ac:spMk id="3" creationId="{50F7FF7C-F556-8488-89D9-254CDE3C8DF1}"/>
          </ac:spMkLst>
        </pc:spChg>
        <pc:spChg chg="add mod">
          <ac:chgData name="Jha, Aryan Ritwajeet" userId="2aad577e-539b-449b-83a6-8d411f484b4d" providerId="ADAL" clId="{49408841-B2F4-4D1B-91E9-399D964EDA3B}" dt="2023-06-09T17:34:40.156" v="1745" actId="14100"/>
          <ac:spMkLst>
            <pc:docMk/>
            <pc:sldMk cId="1422830936" sldId="314"/>
            <ac:spMk id="4" creationId="{8A1BD07B-B041-B533-7F65-FD4A690C5499}"/>
          </ac:spMkLst>
        </pc:spChg>
        <pc:spChg chg="del">
          <ac:chgData name="Jha, Aryan Ritwajeet" userId="2aad577e-539b-449b-83a6-8d411f484b4d" providerId="ADAL" clId="{49408841-B2F4-4D1B-91E9-399D964EDA3B}" dt="2023-06-08T17:52:05.376" v="65" actId="478"/>
          <ac:spMkLst>
            <pc:docMk/>
            <pc:sldMk cId="1422830936" sldId="314"/>
            <ac:spMk id="5" creationId="{CF0FD868-0A00-0958-9612-D576320029A2}"/>
          </ac:spMkLst>
        </pc:spChg>
        <pc:spChg chg="del">
          <ac:chgData name="Jha, Aryan Ritwajeet" userId="2aad577e-539b-449b-83a6-8d411f484b4d" providerId="ADAL" clId="{49408841-B2F4-4D1B-91E9-399D964EDA3B}" dt="2023-06-08T17:52:01.779" v="62" actId="478"/>
          <ac:spMkLst>
            <pc:docMk/>
            <pc:sldMk cId="1422830936" sldId="314"/>
            <ac:spMk id="6" creationId="{FB333CAB-5ADD-D86F-AF45-EAB2EED3D45B}"/>
          </ac:spMkLst>
        </pc:spChg>
        <pc:spChg chg="mod">
          <ac:chgData name="Jha, Aryan Ritwajeet" userId="2aad577e-539b-449b-83a6-8d411f484b4d" providerId="ADAL" clId="{49408841-B2F4-4D1B-91E9-399D964EDA3B}" dt="2023-06-09T17:29:59.026" v="1351" actId="1076"/>
          <ac:spMkLst>
            <pc:docMk/>
            <pc:sldMk cId="1422830936" sldId="314"/>
            <ac:spMk id="10" creationId="{2A693CAC-15FE-94C2-CA15-E8B86457C894}"/>
          </ac:spMkLst>
        </pc:spChg>
        <pc:spChg chg="del">
          <ac:chgData name="Jha, Aryan Ritwajeet" userId="2aad577e-539b-449b-83a6-8d411f484b4d" providerId="ADAL" clId="{49408841-B2F4-4D1B-91E9-399D964EDA3B}" dt="2023-06-08T17:52:04.132" v="64" actId="478"/>
          <ac:spMkLst>
            <pc:docMk/>
            <pc:sldMk cId="1422830936" sldId="314"/>
            <ac:spMk id="11" creationId="{4219BEC2-ACFE-FB05-60F2-D515BBB50A12}"/>
          </ac:spMkLst>
        </pc:spChg>
        <pc:spChg chg="del">
          <ac:chgData name="Jha, Aryan Ritwajeet" userId="2aad577e-539b-449b-83a6-8d411f484b4d" providerId="ADAL" clId="{49408841-B2F4-4D1B-91E9-399D964EDA3B}" dt="2023-06-08T17:52:02.930" v="63" actId="478"/>
          <ac:spMkLst>
            <pc:docMk/>
            <pc:sldMk cId="1422830936" sldId="314"/>
            <ac:spMk id="12" creationId="{F5E0D70C-65C3-9EA0-42CC-270D85A1B203}"/>
          </ac:spMkLst>
        </pc:spChg>
        <pc:spChg chg="mod">
          <ac:chgData name="Jha, Aryan Ritwajeet" userId="2aad577e-539b-449b-83a6-8d411f484b4d" providerId="ADAL" clId="{49408841-B2F4-4D1B-91E9-399D964EDA3B}" dt="2023-06-09T17:30:02.886" v="1353" actId="1076"/>
          <ac:spMkLst>
            <pc:docMk/>
            <pc:sldMk cId="1422830936" sldId="314"/>
            <ac:spMk id="14" creationId="{5F0A456C-341D-2B62-48CF-EB8B26CB0D50}"/>
          </ac:spMkLst>
        </pc:spChg>
      </pc:sldChg>
      <pc:sldChg chg="addSp delSp modSp add mod">
        <pc:chgData name="Jha, Aryan Ritwajeet" userId="2aad577e-539b-449b-83a6-8d411f484b4d" providerId="ADAL" clId="{49408841-B2F4-4D1B-91E9-399D964EDA3B}" dt="2023-06-08T18:33:01.778" v="1001" actId="20577"/>
        <pc:sldMkLst>
          <pc:docMk/>
          <pc:sldMk cId="952344951" sldId="315"/>
        </pc:sldMkLst>
        <pc:spChg chg="mod">
          <ac:chgData name="Jha, Aryan Ritwajeet" userId="2aad577e-539b-449b-83a6-8d411f484b4d" providerId="ADAL" clId="{49408841-B2F4-4D1B-91E9-399D964EDA3B}" dt="2023-06-08T18:33:01.778" v="1001" actId="20577"/>
          <ac:spMkLst>
            <pc:docMk/>
            <pc:sldMk cId="952344951" sldId="315"/>
            <ac:spMk id="4" creationId="{D5B1AC77-B126-AD1C-0477-647E13017E62}"/>
          </ac:spMkLst>
        </pc:spChg>
        <pc:picChg chg="del">
          <ac:chgData name="Jha, Aryan Ritwajeet" userId="2aad577e-539b-449b-83a6-8d411f484b4d" providerId="ADAL" clId="{49408841-B2F4-4D1B-91E9-399D964EDA3B}" dt="2023-06-08T18:29:41.937" v="768" actId="478"/>
          <ac:picMkLst>
            <pc:docMk/>
            <pc:sldMk cId="952344951" sldId="315"/>
            <ac:picMk id="6" creationId="{B01D6338-F8E6-2337-6C89-B6B3C1F57915}"/>
          </ac:picMkLst>
        </pc:picChg>
        <pc:picChg chg="add mod">
          <ac:chgData name="Jha, Aryan Ritwajeet" userId="2aad577e-539b-449b-83a6-8d411f484b4d" providerId="ADAL" clId="{49408841-B2F4-4D1B-91E9-399D964EDA3B}" dt="2023-06-08T18:32:40.274" v="937" actId="1076"/>
          <ac:picMkLst>
            <pc:docMk/>
            <pc:sldMk cId="952344951" sldId="315"/>
            <ac:picMk id="7" creationId="{2951EF31-E0E0-3807-159C-CC327B3C3D1F}"/>
          </ac:picMkLst>
        </pc:picChg>
      </pc:sldChg>
      <pc:sldChg chg="addSp delSp modSp add mod">
        <pc:chgData name="Jha, Aryan Ritwajeet" userId="2aad577e-539b-449b-83a6-8d411f484b4d" providerId="ADAL" clId="{49408841-B2F4-4D1B-91E9-399D964EDA3B}" dt="2023-06-08T18:34:09.406" v="1020" actId="478"/>
        <pc:sldMkLst>
          <pc:docMk/>
          <pc:sldMk cId="2661227567" sldId="316"/>
        </pc:sldMkLst>
        <pc:picChg chg="add mod">
          <ac:chgData name="Jha, Aryan Ritwajeet" userId="2aad577e-539b-449b-83a6-8d411f484b4d" providerId="ADAL" clId="{49408841-B2F4-4D1B-91E9-399D964EDA3B}" dt="2023-06-08T18:33:45.137" v="1014" actId="14100"/>
          <ac:picMkLst>
            <pc:docMk/>
            <pc:sldMk cId="2661227567" sldId="316"/>
            <ac:picMk id="6" creationId="{06ED3368-5930-9904-4E7B-9F1192606F1D}"/>
          </ac:picMkLst>
        </pc:picChg>
        <pc:picChg chg="del">
          <ac:chgData name="Jha, Aryan Ritwajeet" userId="2aad577e-539b-449b-83a6-8d411f484b4d" providerId="ADAL" clId="{49408841-B2F4-4D1B-91E9-399D964EDA3B}" dt="2023-06-08T18:33:15.645" v="1003" actId="478"/>
          <ac:picMkLst>
            <pc:docMk/>
            <pc:sldMk cId="2661227567" sldId="316"/>
            <ac:picMk id="7" creationId="{2951EF31-E0E0-3807-159C-CC327B3C3D1F}"/>
          </ac:picMkLst>
        </pc:picChg>
        <pc:picChg chg="add mod">
          <ac:chgData name="Jha, Aryan Ritwajeet" userId="2aad577e-539b-449b-83a6-8d411f484b4d" providerId="ADAL" clId="{49408841-B2F4-4D1B-91E9-399D964EDA3B}" dt="2023-06-08T18:33:36.863" v="1008" actId="1076"/>
          <ac:picMkLst>
            <pc:docMk/>
            <pc:sldMk cId="2661227567" sldId="316"/>
            <ac:picMk id="8" creationId="{08D9FCF9-8DDD-26DA-B808-FF9FD0DB5EB9}"/>
          </ac:picMkLst>
        </pc:picChg>
        <pc:picChg chg="add del mod">
          <ac:chgData name="Jha, Aryan Ritwajeet" userId="2aad577e-539b-449b-83a6-8d411f484b4d" providerId="ADAL" clId="{49408841-B2F4-4D1B-91E9-399D964EDA3B}" dt="2023-06-08T18:34:09.406" v="1020" actId="478"/>
          <ac:picMkLst>
            <pc:docMk/>
            <pc:sldMk cId="2661227567" sldId="316"/>
            <ac:picMk id="10" creationId="{3B55C0E2-331A-34B6-17D5-D1338D8D924E}"/>
          </ac:picMkLst>
        </pc:picChg>
      </pc:sldChg>
      <pc:sldChg chg="delSp modSp add mod">
        <pc:chgData name="Jha, Aryan Ritwajeet" userId="2aad577e-539b-449b-83a6-8d411f484b4d" providerId="ADAL" clId="{49408841-B2F4-4D1B-91E9-399D964EDA3B}" dt="2023-06-09T17:36:58.562" v="1976" actId="1076"/>
        <pc:sldMkLst>
          <pc:docMk/>
          <pc:sldMk cId="344268118" sldId="317"/>
        </pc:sldMkLst>
        <pc:spChg chg="mod">
          <ac:chgData name="Jha, Aryan Ritwajeet" userId="2aad577e-539b-449b-83a6-8d411f484b4d" providerId="ADAL" clId="{49408841-B2F4-4D1B-91E9-399D964EDA3B}" dt="2023-06-08T18:36:52.783" v="1169" actId="20577"/>
          <ac:spMkLst>
            <pc:docMk/>
            <pc:sldMk cId="344268118" sldId="317"/>
            <ac:spMk id="4" creationId="{D5B1AC77-B126-AD1C-0477-647E13017E62}"/>
          </ac:spMkLst>
        </pc:spChg>
        <pc:picChg chg="del">
          <ac:chgData name="Jha, Aryan Ritwajeet" userId="2aad577e-539b-449b-83a6-8d411f484b4d" providerId="ADAL" clId="{49408841-B2F4-4D1B-91E9-399D964EDA3B}" dt="2023-06-08T18:34:11.208" v="1021" actId="478"/>
          <ac:picMkLst>
            <pc:docMk/>
            <pc:sldMk cId="344268118" sldId="317"/>
            <ac:picMk id="6" creationId="{06ED3368-5930-9904-4E7B-9F1192606F1D}"/>
          </ac:picMkLst>
        </pc:picChg>
        <pc:picChg chg="mod">
          <ac:chgData name="Jha, Aryan Ritwajeet" userId="2aad577e-539b-449b-83a6-8d411f484b4d" providerId="ADAL" clId="{49408841-B2F4-4D1B-91E9-399D964EDA3B}" dt="2023-06-09T17:36:58.562" v="1976" actId="1076"/>
          <ac:picMkLst>
            <pc:docMk/>
            <pc:sldMk cId="344268118" sldId="317"/>
            <ac:picMk id="8" creationId="{08D9FCF9-8DDD-26DA-B808-FF9FD0DB5EB9}"/>
          </ac:picMkLst>
        </pc:picChg>
        <pc:picChg chg="mod">
          <ac:chgData name="Jha, Aryan Ritwajeet" userId="2aad577e-539b-449b-83a6-8d411f484b4d" providerId="ADAL" clId="{49408841-B2F4-4D1B-91E9-399D964EDA3B}" dt="2023-06-08T18:36:10.747" v="1029" actId="1076"/>
          <ac:picMkLst>
            <pc:docMk/>
            <pc:sldMk cId="344268118" sldId="317"/>
            <ac:picMk id="10" creationId="{3B55C0E2-331A-34B6-17D5-D1338D8D924E}"/>
          </ac:picMkLst>
        </pc:picChg>
      </pc:sldChg>
      <pc:sldChg chg="addSp delSp modSp add mod ord">
        <pc:chgData name="Jha, Aryan Ritwajeet" userId="2aad577e-539b-449b-83a6-8d411f484b4d" providerId="ADAL" clId="{49408841-B2F4-4D1B-91E9-399D964EDA3B}" dt="2023-06-21T18:12:44.333" v="3717" actId="20577"/>
        <pc:sldMkLst>
          <pc:docMk/>
          <pc:sldMk cId="376705895" sldId="318"/>
        </pc:sldMkLst>
        <pc:spChg chg="mod">
          <ac:chgData name="Jha, Aryan Ritwajeet" userId="2aad577e-539b-449b-83a6-8d411f484b4d" providerId="ADAL" clId="{49408841-B2F4-4D1B-91E9-399D964EDA3B}" dt="2023-06-12T02:42:12.679" v="2263" actId="208"/>
          <ac:spMkLst>
            <pc:docMk/>
            <pc:sldMk cId="376705895" sldId="318"/>
            <ac:spMk id="2" creationId="{45DF1785-83CB-4F7A-820B-C600AC43B067}"/>
          </ac:spMkLst>
        </pc:spChg>
        <pc:spChg chg="mod">
          <ac:chgData name="Jha, Aryan Ritwajeet" userId="2aad577e-539b-449b-83a6-8d411f484b4d" providerId="ADAL" clId="{49408841-B2F4-4D1B-91E9-399D964EDA3B}" dt="2023-06-12T02:42:12.679" v="2263" actId="208"/>
          <ac:spMkLst>
            <pc:docMk/>
            <pc:sldMk cId="376705895" sldId="318"/>
            <ac:spMk id="3" creationId="{54CE4A4E-4F0A-4A57-07B2-2D7E8CBED98A}"/>
          </ac:spMkLst>
        </pc:spChg>
        <pc:spChg chg="add mod">
          <ac:chgData name="Jha, Aryan Ritwajeet" userId="2aad577e-539b-449b-83a6-8d411f484b4d" providerId="ADAL" clId="{49408841-B2F4-4D1B-91E9-399D964EDA3B}" dt="2023-06-21T18:12:44.333" v="3717" actId="20577"/>
          <ac:spMkLst>
            <pc:docMk/>
            <pc:sldMk cId="376705895" sldId="318"/>
            <ac:spMk id="4" creationId="{27F1764F-CC50-BF35-A605-4A8A0A1406CB}"/>
          </ac:spMkLst>
        </pc:spChg>
        <pc:spChg chg="del">
          <ac:chgData name="Jha, Aryan Ritwajeet" userId="2aad577e-539b-449b-83a6-8d411f484b4d" providerId="ADAL" clId="{49408841-B2F4-4D1B-91E9-399D964EDA3B}" dt="2023-06-12T01:58:30.816" v="2255" actId="478"/>
          <ac:spMkLst>
            <pc:docMk/>
            <pc:sldMk cId="376705895" sldId="318"/>
            <ac:spMk id="4" creationId="{887F690A-7D87-BB6B-CC58-AEFD5893A9B5}"/>
          </ac:spMkLst>
        </pc:spChg>
        <pc:spChg chg="mod">
          <ac:chgData name="Jha, Aryan Ritwajeet" userId="2aad577e-539b-449b-83a6-8d411f484b4d" providerId="ADAL" clId="{49408841-B2F4-4D1B-91E9-399D964EDA3B}" dt="2023-06-12T02:42:12.679" v="2263" actId="208"/>
          <ac:spMkLst>
            <pc:docMk/>
            <pc:sldMk cId="376705895" sldId="318"/>
            <ac:spMk id="5" creationId="{CF0FD868-0A00-0958-9612-D576320029A2}"/>
          </ac:spMkLst>
        </pc:spChg>
        <pc:spChg chg="mod">
          <ac:chgData name="Jha, Aryan Ritwajeet" userId="2aad577e-539b-449b-83a6-8d411f484b4d" providerId="ADAL" clId="{49408841-B2F4-4D1B-91E9-399D964EDA3B}" dt="2023-06-12T02:42:12.679" v="2263" actId="208"/>
          <ac:spMkLst>
            <pc:docMk/>
            <pc:sldMk cId="376705895" sldId="318"/>
            <ac:spMk id="6" creationId="{FB333CAB-5ADD-D86F-AF45-EAB2EED3D45B}"/>
          </ac:spMkLst>
        </pc:spChg>
        <pc:spChg chg="mod">
          <ac:chgData name="Jha, Aryan Ritwajeet" userId="2aad577e-539b-449b-83a6-8d411f484b4d" providerId="ADAL" clId="{49408841-B2F4-4D1B-91E9-399D964EDA3B}" dt="2023-06-12T02:42:12.679" v="2263" actId="208"/>
          <ac:spMkLst>
            <pc:docMk/>
            <pc:sldMk cId="376705895" sldId="318"/>
            <ac:spMk id="7" creationId="{A2DED524-45D5-DC85-C0DA-028FBD970E1F}"/>
          </ac:spMkLst>
        </pc:spChg>
        <pc:cxnChg chg="del">
          <ac:chgData name="Jha, Aryan Ritwajeet" userId="2aad577e-539b-449b-83a6-8d411f484b4d" providerId="ADAL" clId="{49408841-B2F4-4D1B-91E9-399D964EDA3B}" dt="2023-06-12T01:58:33.133" v="2256" actId="478"/>
          <ac:cxnSpMkLst>
            <pc:docMk/>
            <pc:sldMk cId="376705895" sldId="318"/>
            <ac:cxnSpMk id="11" creationId="{028B3E19-B169-BEA8-941F-EF06AA784A19}"/>
          </ac:cxnSpMkLst>
        </pc:cxnChg>
      </pc:sldChg>
      <pc:sldChg chg="add del ord">
        <pc:chgData name="Jha, Aryan Ritwajeet" userId="2aad577e-539b-449b-83a6-8d411f484b4d" providerId="ADAL" clId="{49408841-B2F4-4D1B-91E9-399D964EDA3B}" dt="2023-06-12T01:56:05.158" v="2037" actId="47"/>
        <pc:sldMkLst>
          <pc:docMk/>
          <pc:sldMk cId="719614159" sldId="318"/>
        </pc:sldMkLst>
      </pc:sldChg>
      <pc:sldChg chg="addSp delSp modSp add mod">
        <pc:chgData name="Jha, Aryan Ritwajeet" userId="2aad577e-539b-449b-83a6-8d411f484b4d" providerId="ADAL" clId="{49408841-B2F4-4D1B-91E9-399D964EDA3B}" dt="2023-06-12T03:51:52.766" v="2625" actId="20577"/>
        <pc:sldMkLst>
          <pc:docMk/>
          <pc:sldMk cId="2751198561" sldId="319"/>
        </pc:sldMkLst>
        <pc:spChg chg="mod">
          <ac:chgData name="Jha, Aryan Ritwajeet" userId="2aad577e-539b-449b-83a6-8d411f484b4d" providerId="ADAL" clId="{49408841-B2F4-4D1B-91E9-399D964EDA3B}" dt="2023-06-12T03:35:09.183" v="2272" actId="1076"/>
          <ac:spMkLst>
            <pc:docMk/>
            <pc:sldMk cId="2751198561" sldId="319"/>
            <ac:spMk id="2" creationId="{45DF1785-83CB-4F7A-820B-C600AC43B067}"/>
          </ac:spMkLst>
        </pc:spChg>
        <pc:spChg chg="del">
          <ac:chgData name="Jha, Aryan Ritwajeet" userId="2aad577e-539b-449b-83a6-8d411f484b4d" providerId="ADAL" clId="{49408841-B2F4-4D1B-91E9-399D964EDA3B}" dt="2023-06-12T03:35:02.831" v="2266" actId="478"/>
          <ac:spMkLst>
            <pc:docMk/>
            <pc:sldMk cId="2751198561" sldId="319"/>
            <ac:spMk id="3" creationId="{54CE4A4E-4F0A-4A57-07B2-2D7E8CBED98A}"/>
          </ac:spMkLst>
        </pc:spChg>
        <pc:spChg chg="add mod">
          <ac:chgData name="Jha, Aryan Ritwajeet" userId="2aad577e-539b-449b-83a6-8d411f484b4d" providerId="ADAL" clId="{49408841-B2F4-4D1B-91E9-399D964EDA3B}" dt="2023-06-12T03:51:52.766" v="2625" actId="20577"/>
          <ac:spMkLst>
            <pc:docMk/>
            <pc:sldMk cId="2751198561" sldId="319"/>
            <ac:spMk id="4" creationId="{66FA94DA-B1D5-F9D7-A3D6-CD79D713F9E1}"/>
          </ac:spMkLst>
        </pc:spChg>
        <pc:spChg chg="del">
          <ac:chgData name="Jha, Aryan Ritwajeet" userId="2aad577e-539b-449b-83a6-8d411f484b4d" providerId="ADAL" clId="{49408841-B2F4-4D1B-91E9-399D964EDA3B}" dt="2023-06-12T03:35:01.991" v="2265" actId="478"/>
          <ac:spMkLst>
            <pc:docMk/>
            <pc:sldMk cId="2751198561" sldId="319"/>
            <ac:spMk id="5" creationId="{CF0FD868-0A00-0958-9612-D576320029A2}"/>
          </ac:spMkLst>
        </pc:spChg>
        <pc:spChg chg="del">
          <ac:chgData name="Jha, Aryan Ritwajeet" userId="2aad577e-539b-449b-83a6-8d411f484b4d" providerId="ADAL" clId="{49408841-B2F4-4D1B-91E9-399D964EDA3B}" dt="2023-06-12T03:35:06.991" v="2271" actId="478"/>
          <ac:spMkLst>
            <pc:docMk/>
            <pc:sldMk cId="2751198561" sldId="319"/>
            <ac:spMk id="6" creationId="{FB333CAB-5ADD-D86F-AF45-EAB2EED3D45B}"/>
          </ac:spMkLst>
        </pc:spChg>
        <pc:spChg chg="del">
          <ac:chgData name="Jha, Aryan Ritwajeet" userId="2aad577e-539b-449b-83a6-8d411f484b4d" providerId="ADAL" clId="{49408841-B2F4-4D1B-91E9-399D964EDA3B}" dt="2023-06-12T03:35:05.011" v="2269" actId="478"/>
          <ac:spMkLst>
            <pc:docMk/>
            <pc:sldMk cId="2751198561" sldId="319"/>
            <ac:spMk id="7" creationId="{A2DED524-45D5-DC85-C0DA-028FBD970E1F}"/>
          </ac:spMkLst>
        </pc:spChg>
        <pc:cxnChg chg="del mod">
          <ac:chgData name="Jha, Aryan Ritwajeet" userId="2aad577e-539b-449b-83a6-8d411f484b4d" providerId="ADAL" clId="{49408841-B2F4-4D1B-91E9-399D964EDA3B}" dt="2023-06-12T03:35:03.684" v="2268" actId="478"/>
          <ac:cxnSpMkLst>
            <pc:docMk/>
            <pc:sldMk cId="2751198561" sldId="319"/>
            <ac:cxnSpMk id="9" creationId="{09E2C2EA-CA0F-7418-6264-E0C918F10F77}"/>
          </ac:cxnSpMkLst>
        </pc:cxnChg>
        <pc:cxnChg chg="del">
          <ac:chgData name="Jha, Aryan Ritwajeet" userId="2aad577e-539b-449b-83a6-8d411f484b4d" providerId="ADAL" clId="{49408841-B2F4-4D1B-91E9-399D964EDA3B}" dt="2023-06-12T03:35:06.006" v="2270" actId="478"/>
          <ac:cxnSpMkLst>
            <pc:docMk/>
            <pc:sldMk cId="2751198561" sldId="319"/>
            <ac:cxnSpMk id="13" creationId="{DE6DC399-63BA-2B63-5D63-22924541F2D2}"/>
          </ac:cxnSpMkLst>
        </pc:cxnChg>
      </pc:sldChg>
      <pc:sldChg chg="addSp delSp modSp add mod">
        <pc:chgData name="Jha, Aryan Ritwajeet" userId="2aad577e-539b-449b-83a6-8d411f484b4d" providerId="ADAL" clId="{49408841-B2F4-4D1B-91E9-399D964EDA3B}" dt="2023-06-21T18:06:04.574" v="3477" actId="478"/>
        <pc:sldMkLst>
          <pc:docMk/>
          <pc:sldMk cId="1173539549" sldId="320"/>
        </pc:sldMkLst>
        <pc:spChg chg="add mod">
          <ac:chgData name="Jha, Aryan Ritwajeet" userId="2aad577e-539b-449b-83a6-8d411f484b4d" providerId="ADAL" clId="{49408841-B2F4-4D1B-91E9-399D964EDA3B}" dt="2023-06-21T17:58:35.624" v="2905" actId="1076"/>
          <ac:spMkLst>
            <pc:docMk/>
            <pc:sldMk cId="1173539549" sldId="320"/>
            <ac:spMk id="3" creationId="{F7BA4EC8-190C-68CD-20E5-6E905AAE5162}"/>
          </ac:spMkLst>
        </pc:spChg>
        <pc:spChg chg="mod">
          <ac:chgData name="Jha, Aryan Ritwajeet" userId="2aad577e-539b-449b-83a6-8d411f484b4d" providerId="ADAL" clId="{49408841-B2F4-4D1B-91E9-399D964EDA3B}" dt="2023-06-21T17:56:02.131" v="2660" actId="20577"/>
          <ac:spMkLst>
            <pc:docMk/>
            <pc:sldMk cId="1173539549" sldId="320"/>
            <ac:spMk id="4" creationId="{66FA94DA-B1D5-F9D7-A3D6-CD79D713F9E1}"/>
          </ac:spMkLst>
        </pc:spChg>
        <pc:spChg chg="add del mod">
          <ac:chgData name="Jha, Aryan Ritwajeet" userId="2aad577e-539b-449b-83a6-8d411f484b4d" providerId="ADAL" clId="{49408841-B2F4-4D1B-91E9-399D964EDA3B}" dt="2023-06-21T18:06:04.574" v="3477" actId="478"/>
          <ac:spMkLst>
            <pc:docMk/>
            <pc:sldMk cId="1173539549" sldId="320"/>
            <ac:spMk id="5" creationId="{6037C233-0EA0-5A83-D22D-15C9C8DA32E4}"/>
          </ac:spMkLst>
        </pc:spChg>
        <pc:picChg chg="add mod">
          <ac:chgData name="Jha, Aryan Ritwajeet" userId="2aad577e-539b-449b-83a6-8d411f484b4d" providerId="ADAL" clId="{49408841-B2F4-4D1B-91E9-399D964EDA3B}" dt="2023-06-21T17:58:59.134" v="2911" actId="208"/>
          <ac:picMkLst>
            <pc:docMk/>
            <pc:sldMk cId="1173539549" sldId="320"/>
            <ac:picMk id="7" creationId="{1036E9A6-CA8D-6C2A-226E-22E5B89FA39C}"/>
          </ac:picMkLst>
        </pc:picChg>
      </pc:sldChg>
      <pc:sldChg chg="delSp modSp add mod">
        <pc:chgData name="Jha, Aryan Ritwajeet" userId="2aad577e-539b-449b-83a6-8d411f484b4d" providerId="ADAL" clId="{49408841-B2F4-4D1B-91E9-399D964EDA3B}" dt="2023-06-21T18:07:02.638" v="3610" actId="20577"/>
        <pc:sldMkLst>
          <pc:docMk/>
          <pc:sldMk cId="558340037" sldId="321"/>
        </pc:sldMkLst>
        <pc:spChg chg="mod">
          <ac:chgData name="Jha, Aryan Ritwajeet" userId="2aad577e-539b-449b-83a6-8d411f484b4d" providerId="ADAL" clId="{49408841-B2F4-4D1B-91E9-399D964EDA3B}" dt="2023-06-21T18:05:52.417" v="3473" actId="1582"/>
          <ac:spMkLst>
            <pc:docMk/>
            <pc:sldMk cId="558340037" sldId="321"/>
            <ac:spMk id="2" creationId="{45DF1785-83CB-4F7A-820B-C600AC43B067}"/>
          </ac:spMkLst>
        </pc:spChg>
        <pc:spChg chg="del">
          <ac:chgData name="Jha, Aryan Ritwajeet" userId="2aad577e-539b-449b-83a6-8d411f484b4d" providerId="ADAL" clId="{49408841-B2F4-4D1B-91E9-399D964EDA3B}" dt="2023-06-21T18:05:25.453" v="3459" actId="478"/>
          <ac:spMkLst>
            <pc:docMk/>
            <pc:sldMk cId="558340037" sldId="321"/>
            <ac:spMk id="3" creationId="{F7BA4EC8-190C-68CD-20E5-6E905AAE5162}"/>
          </ac:spMkLst>
        </pc:spChg>
        <pc:spChg chg="mod">
          <ac:chgData name="Jha, Aryan Ritwajeet" userId="2aad577e-539b-449b-83a6-8d411f484b4d" providerId="ADAL" clId="{49408841-B2F4-4D1B-91E9-399D964EDA3B}" dt="2023-06-21T18:05:57.370" v="3474" actId="1076"/>
          <ac:spMkLst>
            <pc:docMk/>
            <pc:sldMk cId="558340037" sldId="321"/>
            <ac:spMk id="4" creationId="{66FA94DA-B1D5-F9D7-A3D6-CD79D713F9E1}"/>
          </ac:spMkLst>
        </pc:spChg>
        <pc:spChg chg="mod">
          <ac:chgData name="Jha, Aryan Ritwajeet" userId="2aad577e-539b-449b-83a6-8d411f484b4d" providerId="ADAL" clId="{49408841-B2F4-4D1B-91E9-399D964EDA3B}" dt="2023-06-21T18:07:02.638" v="3610" actId="20577"/>
          <ac:spMkLst>
            <pc:docMk/>
            <pc:sldMk cId="558340037" sldId="321"/>
            <ac:spMk id="5" creationId="{6037C233-0EA0-5A83-D22D-15C9C8DA32E4}"/>
          </ac:spMkLst>
        </pc:spChg>
        <pc:picChg chg="mod">
          <ac:chgData name="Jha, Aryan Ritwajeet" userId="2aad577e-539b-449b-83a6-8d411f484b4d" providerId="ADAL" clId="{49408841-B2F4-4D1B-91E9-399D964EDA3B}" dt="2023-06-21T18:05:58.702" v="3475" actId="1076"/>
          <ac:picMkLst>
            <pc:docMk/>
            <pc:sldMk cId="558340037" sldId="321"/>
            <ac:picMk id="7" creationId="{1036E9A6-CA8D-6C2A-226E-22E5B89FA39C}"/>
          </ac:picMkLst>
        </pc:picChg>
      </pc:sldChg>
      <pc:sldChg chg="addSp delSp modSp add mod">
        <pc:chgData name="Jha, Aryan Ritwajeet" userId="2aad577e-539b-449b-83a6-8d411f484b4d" providerId="ADAL" clId="{49408841-B2F4-4D1B-91E9-399D964EDA3B}" dt="2023-06-21T19:23:37.213" v="3768" actId="207"/>
        <pc:sldMkLst>
          <pc:docMk/>
          <pc:sldMk cId="3070427713" sldId="322"/>
        </pc:sldMkLst>
        <pc:spChg chg="del">
          <ac:chgData name="Jha, Aryan Ritwajeet" userId="2aad577e-539b-449b-83a6-8d411f484b4d" providerId="ADAL" clId="{49408841-B2F4-4D1B-91E9-399D964EDA3B}" dt="2023-06-21T18:08:08.143" v="3612" actId="478"/>
          <ac:spMkLst>
            <pc:docMk/>
            <pc:sldMk cId="3070427713" sldId="322"/>
            <ac:spMk id="5" creationId="{6037C233-0EA0-5A83-D22D-15C9C8DA32E4}"/>
          </ac:spMkLst>
        </pc:spChg>
        <pc:spChg chg="add mod">
          <ac:chgData name="Jha, Aryan Ritwajeet" userId="2aad577e-539b-449b-83a6-8d411f484b4d" providerId="ADAL" clId="{49408841-B2F4-4D1B-91E9-399D964EDA3B}" dt="2023-06-21T19:23:37.213" v="3768" actId="207"/>
          <ac:spMkLst>
            <pc:docMk/>
            <pc:sldMk cId="3070427713" sldId="322"/>
            <ac:spMk id="13" creationId="{F072F859-0B1C-A39C-1C2E-095A5562AFCB}"/>
          </ac:spMkLst>
        </pc:spChg>
        <pc:grpChg chg="add mod">
          <ac:chgData name="Jha, Aryan Ritwajeet" userId="2aad577e-539b-449b-83a6-8d411f484b4d" providerId="ADAL" clId="{49408841-B2F4-4D1B-91E9-399D964EDA3B}" dt="2023-06-21T18:09:35.696" v="3635" actId="1076"/>
          <ac:grpSpMkLst>
            <pc:docMk/>
            <pc:sldMk cId="3070427713" sldId="322"/>
            <ac:grpSpMk id="12" creationId="{B4AB40D6-6F63-A633-01A7-A85C59703FAB}"/>
          </ac:grpSpMkLst>
        </pc:grpChg>
        <pc:picChg chg="add mod">
          <ac:chgData name="Jha, Aryan Ritwajeet" userId="2aad577e-539b-449b-83a6-8d411f484b4d" providerId="ADAL" clId="{49408841-B2F4-4D1B-91E9-399D964EDA3B}" dt="2023-06-21T18:08:21.429" v="3619" actId="208"/>
          <ac:picMkLst>
            <pc:docMk/>
            <pc:sldMk cId="3070427713" sldId="322"/>
            <ac:picMk id="6" creationId="{11FF624E-02DC-2632-3766-BEA734F66F1A}"/>
          </ac:picMkLst>
        </pc:picChg>
        <pc:picChg chg="mod">
          <ac:chgData name="Jha, Aryan Ritwajeet" userId="2aad577e-539b-449b-83a6-8d411f484b4d" providerId="ADAL" clId="{49408841-B2F4-4D1B-91E9-399D964EDA3B}" dt="2023-06-21T19:21:38.858" v="3718" actId="1076"/>
          <ac:picMkLst>
            <pc:docMk/>
            <pc:sldMk cId="3070427713" sldId="322"/>
            <ac:picMk id="7" creationId="{1036E9A6-CA8D-6C2A-226E-22E5B89FA39C}"/>
          </ac:picMkLst>
        </pc:picChg>
        <pc:picChg chg="add mod">
          <ac:chgData name="Jha, Aryan Ritwajeet" userId="2aad577e-539b-449b-83a6-8d411f484b4d" providerId="ADAL" clId="{49408841-B2F4-4D1B-91E9-399D964EDA3B}" dt="2023-06-21T18:09:27.077" v="3633" actId="208"/>
          <ac:picMkLst>
            <pc:docMk/>
            <pc:sldMk cId="3070427713" sldId="322"/>
            <ac:picMk id="9" creationId="{4C13106A-AC0F-FA98-1604-1F18722D26EB}"/>
          </ac:picMkLst>
        </pc:picChg>
        <pc:picChg chg="add mod">
          <ac:chgData name="Jha, Aryan Ritwajeet" userId="2aad577e-539b-449b-83a6-8d411f484b4d" providerId="ADAL" clId="{49408841-B2F4-4D1B-91E9-399D964EDA3B}" dt="2023-06-21T18:09:27.077" v="3633" actId="208"/>
          <ac:picMkLst>
            <pc:docMk/>
            <pc:sldMk cId="3070427713" sldId="322"/>
            <ac:picMk id="11" creationId="{B7E2BB84-1FA3-A701-0D01-167A01031F3A}"/>
          </ac:picMkLst>
        </pc:picChg>
        <pc:cxnChg chg="add mod">
          <ac:chgData name="Jha, Aryan Ritwajeet" userId="2aad577e-539b-449b-83a6-8d411f484b4d" providerId="ADAL" clId="{49408841-B2F4-4D1B-91E9-399D964EDA3B}" dt="2023-06-21T19:22:38.616" v="3723" actId="1582"/>
          <ac:cxnSpMkLst>
            <pc:docMk/>
            <pc:sldMk cId="3070427713" sldId="322"/>
            <ac:cxnSpMk id="5" creationId="{79F0CAD6-B19F-7374-4D83-07B2195D53FF}"/>
          </ac:cxnSpMkLst>
        </pc:cxnChg>
        <pc:cxnChg chg="add mod">
          <ac:chgData name="Jha, Aryan Ritwajeet" userId="2aad577e-539b-449b-83a6-8d411f484b4d" providerId="ADAL" clId="{49408841-B2F4-4D1B-91E9-399D964EDA3B}" dt="2023-06-21T19:22:38.616" v="3723" actId="1582"/>
          <ac:cxnSpMkLst>
            <pc:docMk/>
            <pc:sldMk cId="3070427713" sldId="322"/>
            <ac:cxnSpMk id="10" creationId="{8DD44AAD-F559-5A5C-4EBE-3A6A65D8BC3C}"/>
          </ac:cxnSpMkLst>
        </pc:cxnChg>
      </pc:sldChg>
      <pc:sldChg chg="addSp delSp modSp add mod">
        <pc:chgData name="Jha, Aryan Ritwajeet" userId="2aad577e-539b-449b-83a6-8d411f484b4d" providerId="ADAL" clId="{49408841-B2F4-4D1B-91E9-399D964EDA3B}" dt="2023-06-21T20:23:49.195" v="5180" actId="20577"/>
        <pc:sldMkLst>
          <pc:docMk/>
          <pc:sldMk cId="3581743487" sldId="323"/>
        </pc:sldMkLst>
        <pc:spChg chg="mod">
          <ac:chgData name="Jha, Aryan Ritwajeet" userId="2aad577e-539b-449b-83a6-8d411f484b4d" providerId="ADAL" clId="{49408841-B2F4-4D1B-91E9-399D964EDA3B}" dt="2023-06-21T20:23:49.195" v="5180" actId="20577"/>
          <ac:spMkLst>
            <pc:docMk/>
            <pc:sldMk cId="3581743487" sldId="323"/>
            <ac:spMk id="4" creationId="{66FA94DA-B1D5-F9D7-A3D6-CD79D713F9E1}"/>
          </ac:spMkLst>
        </pc:spChg>
        <pc:spChg chg="mod">
          <ac:chgData name="Jha, Aryan Ritwajeet" userId="2aad577e-539b-449b-83a6-8d411f484b4d" providerId="ADAL" clId="{49408841-B2F4-4D1B-91E9-399D964EDA3B}" dt="2023-06-21T20:10:50.782" v="5143" actId="20577"/>
          <ac:spMkLst>
            <pc:docMk/>
            <pc:sldMk cId="3581743487" sldId="323"/>
            <ac:spMk id="13" creationId="{F072F859-0B1C-A39C-1C2E-095A5562AFCB}"/>
          </ac:spMkLst>
        </pc:spChg>
        <pc:grpChg chg="del">
          <ac:chgData name="Jha, Aryan Ritwajeet" userId="2aad577e-539b-449b-83a6-8d411f484b4d" providerId="ADAL" clId="{49408841-B2F4-4D1B-91E9-399D964EDA3B}" dt="2023-06-21T20:06:54.539" v="4699" actId="478"/>
          <ac:grpSpMkLst>
            <pc:docMk/>
            <pc:sldMk cId="3581743487" sldId="323"/>
            <ac:grpSpMk id="12" creationId="{B4AB40D6-6F63-A633-01A7-A85C59703FAB}"/>
          </ac:grpSpMkLst>
        </pc:grpChg>
        <pc:grpChg chg="add mod">
          <ac:chgData name="Jha, Aryan Ritwajeet" userId="2aad577e-539b-449b-83a6-8d411f484b4d" providerId="ADAL" clId="{49408841-B2F4-4D1B-91E9-399D964EDA3B}" dt="2023-06-21T20:22:59.539" v="5166" actId="164"/>
          <ac:grpSpMkLst>
            <pc:docMk/>
            <pc:sldMk cId="3581743487" sldId="323"/>
            <ac:grpSpMk id="20" creationId="{314A5FAE-F7CA-9678-D67D-1EB5B0F3840D}"/>
          </ac:grpSpMkLst>
        </pc:grpChg>
        <pc:picChg chg="del">
          <ac:chgData name="Jha, Aryan Ritwajeet" userId="2aad577e-539b-449b-83a6-8d411f484b4d" providerId="ADAL" clId="{49408841-B2F4-4D1B-91E9-399D964EDA3B}" dt="2023-06-21T20:06:54.082" v="4698" actId="478"/>
          <ac:picMkLst>
            <pc:docMk/>
            <pc:sldMk cId="3581743487" sldId="323"/>
            <ac:picMk id="6" creationId="{11FF624E-02DC-2632-3766-BEA734F66F1A}"/>
          </ac:picMkLst>
        </pc:picChg>
        <pc:picChg chg="del mod">
          <ac:chgData name="Jha, Aryan Ritwajeet" userId="2aad577e-539b-449b-83a6-8d411f484b4d" providerId="ADAL" clId="{49408841-B2F4-4D1B-91E9-399D964EDA3B}" dt="2023-06-21T20:07:02.640" v="4703" actId="478"/>
          <ac:picMkLst>
            <pc:docMk/>
            <pc:sldMk cId="3581743487" sldId="323"/>
            <ac:picMk id="7" creationId="{1036E9A6-CA8D-6C2A-226E-22E5B89FA39C}"/>
          </ac:picMkLst>
        </pc:picChg>
        <pc:picChg chg="add mod">
          <ac:chgData name="Jha, Aryan Ritwajeet" userId="2aad577e-539b-449b-83a6-8d411f484b4d" providerId="ADAL" clId="{49408841-B2F4-4D1B-91E9-399D964EDA3B}" dt="2023-06-21T20:08:49.098" v="4944" actId="208"/>
          <ac:picMkLst>
            <pc:docMk/>
            <pc:sldMk cId="3581743487" sldId="323"/>
            <ac:picMk id="8" creationId="{B5439B0E-F261-858C-AD4F-97062630B3EA}"/>
          </ac:picMkLst>
        </pc:picChg>
        <pc:picChg chg="add mod">
          <ac:chgData name="Jha, Aryan Ritwajeet" userId="2aad577e-539b-449b-83a6-8d411f484b4d" providerId="ADAL" clId="{49408841-B2F4-4D1B-91E9-399D964EDA3B}" dt="2023-06-21T20:23:01.077" v="5167" actId="208"/>
          <ac:picMkLst>
            <pc:docMk/>
            <pc:sldMk cId="3581743487" sldId="323"/>
            <ac:picMk id="15" creationId="{02DC926A-3E91-7D60-B279-C989BD32FF66}"/>
          </ac:picMkLst>
        </pc:picChg>
        <pc:picChg chg="add mod">
          <ac:chgData name="Jha, Aryan Ritwajeet" userId="2aad577e-539b-449b-83a6-8d411f484b4d" providerId="ADAL" clId="{49408841-B2F4-4D1B-91E9-399D964EDA3B}" dt="2023-06-21T20:23:01.077" v="5167" actId="208"/>
          <ac:picMkLst>
            <pc:docMk/>
            <pc:sldMk cId="3581743487" sldId="323"/>
            <ac:picMk id="17" creationId="{AFFBD95D-3319-E142-62A9-436B971625E8}"/>
          </ac:picMkLst>
        </pc:picChg>
        <pc:picChg chg="add mod">
          <ac:chgData name="Jha, Aryan Ritwajeet" userId="2aad577e-539b-449b-83a6-8d411f484b4d" providerId="ADAL" clId="{49408841-B2F4-4D1B-91E9-399D964EDA3B}" dt="2023-06-21T20:23:01.077" v="5167" actId="208"/>
          <ac:picMkLst>
            <pc:docMk/>
            <pc:sldMk cId="3581743487" sldId="323"/>
            <ac:picMk id="19" creationId="{58B91A39-DF51-4200-C237-2BFBA4F0A47B}"/>
          </ac:picMkLst>
        </pc:picChg>
        <pc:cxnChg chg="del">
          <ac:chgData name="Jha, Aryan Ritwajeet" userId="2aad577e-539b-449b-83a6-8d411f484b4d" providerId="ADAL" clId="{49408841-B2F4-4D1B-91E9-399D964EDA3B}" dt="2023-06-21T20:06:57.489" v="4701" actId="478"/>
          <ac:cxnSpMkLst>
            <pc:docMk/>
            <pc:sldMk cId="3581743487" sldId="323"/>
            <ac:cxnSpMk id="5" creationId="{79F0CAD6-B19F-7374-4D83-07B2195D53FF}"/>
          </ac:cxnSpMkLst>
        </pc:cxnChg>
        <pc:cxnChg chg="del">
          <ac:chgData name="Jha, Aryan Ritwajeet" userId="2aad577e-539b-449b-83a6-8d411f484b4d" providerId="ADAL" clId="{49408841-B2F4-4D1B-91E9-399D964EDA3B}" dt="2023-06-21T20:06:56.428" v="4700" actId="478"/>
          <ac:cxnSpMkLst>
            <pc:docMk/>
            <pc:sldMk cId="3581743487" sldId="323"/>
            <ac:cxnSpMk id="10" creationId="{8DD44AAD-F559-5A5C-4EBE-3A6A65D8BC3C}"/>
          </ac:cxnSpMkLst>
        </pc:cxnChg>
      </pc:sldChg>
      <pc:sldChg chg="addSp delSp modSp add mod">
        <pc:chgData name="Jha, Aryan Ritwajeet" userId="2aad577e-539b-449b-83a6-8d411f484b4d" providerId="ADAL" clId="{49408841-B2F4-4D1B-91E9-399D964EDA3B}" dt="2023-06-21T19:47:42.978" v="4391" actId="20577"/>
        <pc:sldMkLst>
          <pc:docMk/>
          <pc:sldMk cId="850811810" sldId="324"/>
        </pc:sldMkLst>
        <pc:spChg chg="mod">
          <ac:chgData name="Jha, Aryan Ritwajeet" userId="2aad577e-539b-449b-83a6-8d411f484b4d" providerId="ADAL" clId="{49408841-B2F4-4D1B-91E9-399D964EDA3B}" dt="2023-06-21T19:36:53.437" v="3812" actId="20577"/>
          <ac:spMkLst>
            <pc:docMk/>
            <pc:sldMk cId="850811810" sldId="324"/>
            <ac:spMk id="4" creationId="{66FA94DA-B1D5-F9D7-A3D6-CD79D713F9E1}"/>
          </ac:spMkLst>
        </pc:spChg>
        <pc:spChg chg="mod">
          <ac:chgData name="Jha, Aryan Ritwajeet" userId="2aad577e-539b-449b-83a6-8d411f484b4d" providerId="ADAL" clId="{49408841-B2F4-4D1B-91E9-399D964EDA3B}" dt="2023-06-21T19:47:42.978" v="4391" actId="20577"/>
          <ac:spMkLst>
            <pc:docMk/>
            <pc:sldMk cId="850811810" sldId="324"/>
            <ac:spMk id="13" creationId="{F072F859-0B1C-A39C-1C2E-095A5562AFCB}"/>
          </ac:spMkLst>
        </pc:spChg>
        <pc:grpChg chg="del">
          <ac:chgData name="Jha, Aryan Ritwajeet" userId="2aad577e-539b-449b-83a6-8d411f484b4d" providerId="ADAL" clId="{49408841-B2F4-4D1B-91E9-399D964EDA3B}" dt="2023-06-21T19:35:15.767" v="3772" actId="478"/>
          <ac:grpSpMkLst>
            <pc:docMk/>
            <pc:sldMk cId="850811810" sldId="324"/>
            <ac:grpSpMk id="12" creationId="{B4AB40D6-6F63-A633-01A7-A85C59703FAB}"/>
          </ac:grpSpMkLst>
        </pc:grpChg>
        <pc:picChg chg="del">
          <ac:chgData name="Jha, Aryan Ritwajeet" userId="2aad577e-539b-449b-83a6-8d411f484b4d" providerId="ADAL" clId="{49408841-B2F4-4D1B-91E9-399D964EDA3B}" dt="2023-06-21T19:35:15.387" v="3771" actId="478"/>
          <ac:picMkLst>
            <pc:docMk/>
            <pc:sldMk cId="850811810" sldId="324"/>
            <ac:picMk id="6" creationId="{11FF624E-02DC-2632-3766-BEA734F66F1A}"/>
          </ac:picMkLst>
        </pc:picChg>
        <pc:picChg chg="del">
          <ac:chgData name="Jha, Aryan Ritwajeet" userId="2aad577e-539b-449b-83a6-8d411f484b4d" providerId="ADAL" clId="{49408841-B2F4-4D1B-91E9-399D964EDA3B}" dt="2023-06-21T19:35:16.267" v="3773" actId="478"/>
          <ac:picMkLst>
            <pc:docMk/>
            <pc:sldMk cId="850811810" sldId="324"/>
            <ac:picMk id="7" creationId="{1036E9A6-CA8D-6C2A-226E-22E5B89FA39C}"/>
          </ac:picMkLst>
        </pc:picChg>
        <pc:picChg chg="add mod">
          <ac:chgData name="Jha, Aryan Ritwajeet" userId="2aad577e-539b-449b-83a6-8d411f484b4d" providerId="ADAL" clId="{49408841-B2F4-4D1B-91E9-399D964EDA3B}" dt="2023-06-21T19:39:45.507" v="3868" actId="208"/>
          <ac:picMkLst>
            <pc:docMk/>
            <pc:sldMk cId="850811810" sldId="324"/>
            <ac:picMk id="8" creationId="{40DB476D-DC55-EE2A-A85E-3E8F3CA72567}"/>
          </ac:picMkLst>
        </pc:picChg>
        <pc:cxnChg chg="del">
          <ac:chgData name="Jha, Aryan Ritwajeet" userId="2aad577e-539b-449b-83a6-8d411f484b4d" providerId="ADAL" clId="{49408841-B2F4-4D1B-91E9-399D964EDA3B}" dt="2023-06-21T19:35:20.517" v="3774" actId="478"/>
          <ac:cxnSpMkLst>
            <pc:docMk/>
            <pc:sldMk cId="850811810" sldId="324"/>
            <ac:cxnSpMk id="5" creationId="{79F0CAD6-B19F-7374-4D83-07B2195D53FF}"/>
          </ac:cxnSpMkLst>
        </pc:cxnChg>
        <pc:cxnChg chg="del">
          <ac:chgData name="Jha, Aryan Ritwajeet" userId="2aad577e-539b-449b-83a6-8d411f484b4d" providerId="ADAL" clId="{49408841-B2F4-4D1B-91E9-399D964EDA3B}" dt="2023-06-21T19:35:21.087" v="3775" actId="478"/>
          <ac:cxnSpMkLst>
            <pc:docMk/>
            <pc:sldMk cId="850811810" sldId="324"/>
            <ac:cxnSpMk id="10" creationId="{8DD44AAD-F559-5A5C-4EBE-3A6A65D8BC3C}"/>
          </ac:cxnSpMkLst>
        </pc:cxnChg>
      </pc:sldChg>
      <pc:sldChg chg="addSp delSp modSp add mod ord">
        <pc:chgData name="Jha, Aryan Ritwajeet" userId="2aad577e-539b-449b-83a6-8d411f484b4d" providerId="ADAL" clId="{49408841-B2F4-4D1B-91E9-399D964EDA3B}" dt="2023-06-21T19:56:45.368" v="4696" actId="1076"/>
        <pc:sldMkLst>
          <pc:docMk/>
          <pc:sldMk cId="1398360404" sldId="325"/>
        </pc:sldMkLst>
        <pc:spChg chg="mod">
          <ac:chgData name="Jha, Aryan Ritwajeet" userId="2aad577e-539b-449b-83a6-8d411f484b4d" providerId="ADAL" clId="{49408841-B2F4-4D1B-91E9-399D964EDA3B}" dt="2023-06-21T19:48:49.917" v="4448" actId="20577"/>
          <ac:spMkLst>
            <pc:docMk/>
            <pc:sldMk cId="1398360404" sldId="325"/>
            <ac:spMk id="4" creationId="{66FA94DA-B1D5-F9D7-A3D6-CD79D713F9E1}"/>
          </ac:spMkLst>
        </pc:spChg>
        <pc:spChg chg="mod">
          <ac:chgData name="Jha, Aryan Ritwajeet" userId="2aad577e-539b-449b-83a6-8d411f484b4d" providerId="ADAL" clId="{49408841-B2F4-4D1B-91E9-399D964EDA3B}" dt="2023-06-21T19:56:45.368" v="4696" actId="1076"/>
          <ac:spMkLst>
            <pc:docMk/>
            <pc:sldMk cId="1398360404" sldId="325"/>
            <ac:spMk id="13" creationId="{F072F859-0B1C-A39C-1C2E-095A5562AFCB}"/>
          </ac:spMkLst>
        </pc:spChg>
        <pc:grpChg chg="add mod">
          <ac:chgData name="Jha, Aryan Ritwajeet" userId="2aad577e-539b-449b-83a6-8d411f484b4d" providerId="ADAL" clId="{49408841-B2F4-4D1B-91E9-399D964EDA3B}" dt="2023-06-21T19:55:45.418" v="4554" actId="164"/>
          <ac:grpSpMkLst>
            <pc:docMk/>
            <pc:sldMk cId="1398360404" sldId="325"/>
            <ac:grpSpMk id="11" creationId="{4A02DD74-9A39-67B5-A9F2-BE070B33A6F8}"/>
          </ac:grpSpMkLst>
        </pc:grpChg>
        <pc:picChg chg="add mod">
          <ac:chgData name="Jha, Aryan Ritwajeet" userId="2aad577e-539b-449b-83a6-8d411f484b4d" providerId="ADAL" clId="{49408841-B2F4-4D1B-91E9-399D964EDA3B}" dt="2023-06-21T19:55:47.208" v="4555" actId="208"/>
          <ac:picMkLst>
            <pc:docMk/>
            <pc:sldMk cId="1398360404" sldId="325"/>
            <ac:picMk id="5" creationId="{C96888BF-A378-1823-9F9C-DBF31E5D5E98}"/>
          </ac:picMkLst>
        </pc:picChg>
        <pc:picChg chg="add mod">
          <ac:chgData name="Jha, Aryan Ritwajeet" userId="2aad577e-539b-449b-83a6-8d411f484b4d" providerId="ADAL" clId="{49408841-B2F4-4D1B-91E9-399D964EDA3B}" dt="2023-06-21T19:55:47.208" v="4555" actId="208"/>
          <ac:picMkLst>
            <pc:docMk/>
            <pc:sldMk cId="1398360404" sldId="325"/>
            <ac:picMk id="7" creationId="{E1894638-F545-4017-1645-5E2E210E696A}"/>
          </ac:picMkLst>
        </pc:picChg>
        <pc:picChg chg="del">
          <ac:chgData name="Jha, Aryan Ritwajeet" userId="2aad577e-539b-449b-83a6-8d411f484b4d" providerId="ADAL" clId="{49408841-B2F4-4D1B-91E9-399D964EDA3B}" dt="2023-06-21T19:48:54.968" v="4449" actId="478"/>
          <ac:picMkLst>
            <pc:docMk/>
            <pc:sldMk cId="1398360404" sldId="325"/>
            <ac:picMk id="8" creationId="{40DB476D-DC55-EE2A-A85E-3E8F3CA72567}"/>
          </ac:picMkLst>
        </pc:picChg>
        <pc:picChg chg="add mod">
          <ac:chgData name="Jha, Aryan Ritwajeet" userId="2aad577e-539b-449b-83a6-8d411f484b4d" providerId="ADAL" clId="{49408841-B2F4-4D1B-91E9-399D964EDA3B}" dt="2023-06-21T19:55:49.208" v="4556" actId="208"/>
          <ac:picMkLst>
            <pc:docMk/>
            <pc:sldMk cId="1398360404" sldId="325"/>
            <ac:picMk id="10" creationId="{A4CC240E-9085-8316-F5CC-D76B0BBC9865}"/>
          </ac:picMkLst>
        </pc:picChg>
      </pc:sldChg>
      <pc:sldChg chg="addSp delSp modSp add mod ord">
        <pc:chgData name="Jha, Aryan Ritwajeet" userId="2aad577e-539b-449b-83a6-8d411f484b4d" providerId="ADAL" clId="{49408841-B2F4-4D1B-91E9-399D964EDA3B}" dt="2023-06-21T19:59:25.358" v="4697" actId="208"/>
        <pc:sldMkLst>
          <pc:docMk/>
          <pc:sldMk cId="3867357448" sldId="326"/>
        </pc:sldMkLst>
        <pc:spChg chg="mod">
          <ac:chgData name="Jha, Aryan Ritwajeet" userId="2aad577e-539b-449b-83a6-8d411f484b4d" providerId="ADAL" clId="{49408841-B2F4-4D1B-91E9-399D964EDA3B}" dt="2023-06-21T19:52:31.518" v="4548" actId="14100"/>
          <ac:spMkLst>
            <pc:docMk/>
            <pc:sldMk cId="3867357448" sldId="326"/>
            <ac:spMk id="13" creationId="{F072F859-0B1C-A39C-1C2E-095A5562AFCB}"/>
          </ac:spMkLst>
        </pc:spChg>
        <pc:picChg chg="del">
          <ac:chgData name="Jha, Aryan Ritwajeet" userId="2aad577e-539b-449b-83a6-8d411f484b4d" providerId="ADAL" clId="{49408841-B2F4-4D1B-91E9-399D964EDA3B}" dt="2023-06-21T19:50:21.831" v="4470" actId="478"/>
          <ac:picMkLst>
            <pc:docMk/>
            <pc:sldMk cId="3867357448" sldId="326"/>
            <ac:picMk id="5" creationId="{C96888BF-A378-1823-9F9C-DBF31E5D5E98}"/>
          </ac:picMkLst>
        </pc:picChg>
        <pc:picChg chg="add mod">
          <ac:chgData name="Jha, Aryan Ritwajeet" userId="2aad577e-539b-449b-83a6-8d411f484b4d" providerId="ADAL" clId="{49408841-B2F4-4D1B-91E9-399D964EDA3B}" dt="2023-06-21T19:59:25.358" v="4697" actId="208"/>
          <ac:picMkLst>
            <pc:docMk/>
            <pc:sldMk cId="3867357448" sldId="326"/>
            <ac:picMk id="6" creationId="{9817959A-7548-B075-4020-AD0618B5DD42}"/>
          </ac:picMkLst>
        </pc:picChg>
        <pc:picChg chg="del">
          <ac:chgData name="Jha, Aryan Ritwajeet" userId="2aad577e-539b-449b-83a6-8d411f484b4d" providerId="ADAL" clId="{49408841-B2F4-4D1B-91E9-399D964EDA3B}" dt="2023-06-21T19:50:22.273" v="4471" actId="478"/>
          <ac:picMkLst>
            <pc:docMk/>
            <pc:sldMk cId="3867357448" sldId="326"/>
            <ac:picMk id="7" creationId="{E1894638-F545-4017-1645-5E2E210E696A}"/>
          </ac:picMkLst>
        </pc:picChg>
      </pc:sldChg>
      <pc:sldChg chg="delSp modSp add mod">
        <pc:chgData name="Jha, Aryan Ritwajeet" userId="2aad577e-539b-449b-83a6-8d411f484b4d" providerId="ADAL" clId="{49408841-B2F4-4D1B-91E9-399D964EDA3B}" dt="2023-06-21T20:42:39.445" v="6356" actId="20577"/>
        <pc:sldMkLst>
          <pc:docMk/>
          <pc:sldMk cId="3608727776" sldId="327"/>
        </pc:sldMkLst>
        <pc:spChg chg="mod">
          <ac:chgData name="Jha, Aryan Ritwajeet" userId="2aad577e-539b-449b-83a6-8d411f484b4d" providerId="ADAL" clId="{49408841-B2F4-4D1B-91E9-399D964EDA3B}" dt="2023-06-21T20:42:39.445" v="6356" actId="20577"/>
          <ac:spMkLst>
            <pc:docMk/>
            <pc:sldMk cId="3608727776" sldId="327"/>
            <ac:spMk id="4" creationId="{66FA94DA-B1D5-F9D7-A3D6-CD79D713F9E1}"/>
          </ac:spMkLst>
        </pc:spChg>
        <pc:spChg chg="mod">
          <ac:chgData name="Jha, Aryan Ritwajeet" userId="2aad577e-539b-449b-83a6-8d411f484b4d" providerId="ADAL" clId="{49408841-B2F4-4D1B-91E9-399D964EDA3B}" dt="2023-06-21T20:35:32.445" v="5820" actId="1076"/>
          <ac:spMkLst>
            <pc:docMk/>
            <pc:sldMk cId="3608727776" sldId="327"/>
            <ac:spMk id="13" creationId="{F072F859-0B1C-A39C-1C2E-095A5562AFCB}"/>
          </ac:spMkLst>
        </pc:spChg>
        <pc:grpChg chg="mod">
          <ac:chgData name="Jha, Aryan Ritwajeet" userId="2aad577e-539b-449b-83a6-8d411f484b4d" providerId="ADAL" clId="{49408841-B2F4-4D1B-91E9-399D964EDA3B}" dt="2023-06-21T20:24:07.939" v="5183" actId="1076"/>
          <ac:grpSpMkLst>
            <pc:docMk/>
            <pc:sldMk cId="3608727776" sldId="327"/>
            <ac:grpSpMk id="20" creationId="{314A5FAE-F7CA-9678-D67D-1EB5B0F3840D}"/>
          </ac:grpSpMkLst>
        </pc:grpChg>
        <pc:picChg chg="del">
          <ac:chgData name="Jha, Aryan Ritwajeet" userId="2aad577e-539b-449b-83a6-8d411f484b4d" providerId="ADAL" clId="{49408841-B2F4-4D1B-91E9-399D964EDA3B}" dt="2023-06-21T20:24:03.973" v="5182" actId="478"/>
          <ac:picMkLst>
            <pc:docMk/>
            <pc:sldMk cId="3608727776" sldId="327"/>
            <ac:picMk id="8" creationId="{B5439B0E-F261-858C-AD4F-97062630B3EA}"/>
          </ac:picMkLst>
        </pc:picChg>
      </pc:sldChg>
      <pc:sldChg chg="addSp delSp modSp add mod">
        <pc:chgData name="Jha, Aryan Ritwajeet" userId="2aad577e-539b-449b-83a6-8d411f484b4d" providerId="ADAL" clId="{49408841-B2F4-4D1B-91E9-399D964EDA3B}" dt="2023-06-21T20:47:25.104" v="6476" actId="1076"/>
        <pc:sldMkLst>
          <pc:docMk/>
          <pc:sldMk cId="4027958348" sldId="328"/>
        </pc:sldMkLst>
        <pc:spChg chg="mod">
          <ac:chgData name="Jha, Aryan Ritwajeet" userId="2aad577e-539b-449b-83a6-8d411f484b4d" providerId="ADAL" clId="{49408841-B2F4-4D1B-91E9-399D964EDA3B}" dt="2023-06-21T20:42:31.690" v="6347" actId="20577"/>
          <ac:spMkLst>
            <pc:docMk/>
            <pc:sldMk cId="4027958348" sldId="328"/>
            <ac:spMk id="4" creationId="{66FA94DA-B1D5-F9D7-A3D6-CD79D713F9E1}"/>
          </ac:spMkLst>
        </pc:spChg>
        <pc:spChg chg="mod">
          <ac:chgData name="Jha, Aryan Ritwajeet" userId="2aad577e-539b-449b-83a6-8d411f484b4d" providerId="ADAL" clId="{49408841-B2F4-4D1B-91E9-399D964EDA3B}" dt="2023-06-21T20:47:25.104" v="6476" actId="1076"/>
          <ac:spMkLst>
            <pc:docMk/>
            <pc:sldMk cId="4027958348" sldId="328"/>
            <ac:spMk id="13" creationId="{F072F859-0B1C-A39C-1C2E-095A5562AFCB}"/>
          </ac:spMkLst>
        </pc:spChg>
        <pc:grpChg chg="del mod">
          <ac:chgData name="Jha, Aryan Ritwajeet" userId="2aad577e-539b-449b-83a6-8d411f484b4d" providerId="ADAL" clId="{49408841-B2F4-4D1B-91E9-399D964EDA3B}" dt="2023-06-21T20:38:24.081" v="5887" actId="478"/>
          <ac:grpSpMkLst>
            <pc:docMk/>
            <pc:sldMk cId="4027958348" sldId="328"/>
            <ac:grpSpMk id="20" creationId="{314A5FAE-F7CA-9678-D67D-1EB5B0F3840D}"/>
          </ac:grpSpMkLst>
        </pc:grpChg>
        <pc:picChg chg="add mod">
          <ac:chgData name="Jha, Aryan Ritwajeet" userId="2aad577e-539b-449b-83a6-8d411f484b4d" providerId="ADAL" clId="{49408841-B2F4-4D1B-91E9-399D964EDA3B}" dt="2023-06-21T20:38:41.210" v="5894" actId="208"/>
          <ac:picMkLst>
            <pc:docMk/>
            <pc:sldMk cId="4027958348" sldId="328"/>
            <ac:picMk id="5" creationId="{3FA0E0D4-C152-C354-27C7-D73C28C57105}"/>
          </ac:picMkLst>
        </pc:picChg>
        <pc:picChg chg="add mod">
          <ac:chgData name="Jha, Aryan Ritwajeet" userId="2aad577e-539b-449b-83a6-8d411f484b4d" providerId="ADAL" clId="{49408841-B2F4-4D1B-91E9-399D964EDA3B}" dt="2023-06-21T20:44:37.260" v="6361" actId="208"/>
          <ac:picMkLst>
            <pc:docMk/>
            <pc:sldMk cId="4027958348" sldId="328"/>
            <ac:picMk id="7" creationId="{C41100D4-9A83-7BBC-6CAD-11B13695F9A1}"/>
          </ac:picMkLst>
        </pc:picChg>
        <pc:picChg chg="add mod">
          <ac:chgData name="Jha, Aryan Ritwajeet" userId="2aad577e-539b-449b-83a6-8d411f484b4d" providerId="ADAL" clId="{49408841-B2F4-4D1B-91E9-399D964EDA3B}" dt="2023-06-21T20:46:54.172" v="6432" actId="208"/>
          <ac:picMkLst>
            <pc:docMk/>
            <pc:sldMk cId="4027958348" sldId="328"/>
            <ac:picMk id="9" creationId="{9515B024-D5F8-2A4E-01FB-032F845D56BE}"/>
          </ac:picMkLst>
        </pc:picChg>
      </pc:sldChg>
      <pc:sldChg chg="delSp add del mod ord">
        <pc:chgData name="Jha, Aryan Ritwajeet" userId="2aad577e-539b-449b-83a6-8d411f484b4d" providerId="ADAL" clId="{49408841-B2F4-4D1B-91E9-399D964EDA3B}" dt="2023-06-21T20:48:16.030" v="6481" actId="47"/>
        <pc:sldMkLst>
          <pc:docMk/>
          <pc:sldMk cId="2810301015" sldId="329"/>
        </pc:sldMkLst>
        <pc:grpChg chg="del">
          <ac:chgData name="Jha, Aryan Ritwajeet" userId="2aad577e-539b-449b-83a6-8d411f484b4d" providerId="ADAL" clId="{49408841-B2F4-4D1B-91E9-399D964EDA3B}" dt="2023-06-21T20:47:40.370" v="6480" actId="478"/>
          <ac:grpSpMkLst>
            <pc:docMk/>
            <pc:sldMk cId="2810301015" sldId="329"/>
            <ac:grpSpMk id="20" creationId="{314A5FAE-F7CA-9678-D67D-1EB5B0F3840D}"/>
          </ac:grpSpMkLst>
        </pc:grpChg>
      </pc:sldChg>
      <pc:sldChg chg="addSp delSp modSp add mod">
        <pc:chgData name="Jha, Aryan Ritwajeet" userId="2aad577e-539b-449b-83a6-8d411f484b4d" providerId="ADAL" clId="{49408841-B2F4-4D1B-91E9-399D964EDA3B}" dt="2023-06-21T20:58:12.412" v="6812" actId="20577"/>
        <pc:sldMkLst>
          <pc:docMk/>
          <pc:sldMk cId="3859479226" sldId="329"/>
        </pc:sldMkLst>
        <pc:spChg chg="mod">
          <ac:chgData name="Jha, Aryan Ritwajeet" userId="2aad577e-539b-449b-83a6-8d411f484b4d" providerId="ADAL" clId="{49408841-B2F4-4D1B-91E9-399D964EDA3B}" dt="2023-06-21T20:48:32.461" v="6506" actId="20577"/>
          <ac:spMkLst>
            <pc:docMk/>
            <pc:sldMk cId="3859479226" sldId="329"/>
            <ac:spMk id="4" creationId="{66FA94DA-B1D5-F9D7-A3D6-CD79D713F9E1}"/>
          </ac:spMkLst>
        </pc:spChg>
        <pc:spChg chg="mod">
          <ac:chgData name="Jha, Aryan Ritwajeet" userId="2aad577e-539b-449b-83a6-8d411f484b4d" providerId="ADAL" clId="{49408841-B2F4-4D1B-91E9-399D964EDA3B}" dt="2023-06-21T20:58:12.412" v="6812" actId="20577"/>
          <ac:spMkLst>
            <pc:docMk/>
            <pc:sldMk cId="3859479226" sldId="329"/>
            <ac:spMk id="13" creationId="{F072F859-0B1C-A39C-1C2E-095A5562AFCB}"/>
          </ac:spMkLst>
        </pc:spChg>
        <pc:picChg chg="add mod">
          <ac:chgData name="Jha, Aryan Ritwajeet" userId="2aad577e-539b-449b-83a6-8d411f484b4d" providerId="ADAL" clId="{49408841-B2F4-4D1B-91E9-399D964EDA3B}" dt="2023-06-21T20:54:27.940" v="6631" actId="1076"/>
          <ac:picMkLst>
            <pc:docMk/>
            <pc:sldMk cId="3859479226" sldId="329"/>
            <ac:picMk id="6" creationId="{00EF6843-4409-CCAB-BA26-A970B805E5EF}"/>
          </ac:picMkLst>
        </pc:picChg>
        <pc:picChg chg="del">
          <ac:chgData name="Jha, Aryan Ritwajeet" userId="2aad577e-539b-449b-83a6-8d411f484b4d" providerId="ADAL" clId="{49408841-B2F4-4D1B-91E9-399D964EDA3B}" dt="2023-06-21T20:48:48.031" v="6508" actId="478"/>
          <ac:picMkLst>
            <pc:docMk/>
            <pc:sldMk cId="3859479226" sldId="329"/>
            <ac:picMk id="7" creationId="{C41100D4-9A83-7BBC-6CAD-11B13695F9A1}"/>
          </ac:picMkLst>
        </pc:picChg>
        <pc:picChg chg="del mod">
          <ac:chgData name="Jha, Aryan Ritwajeet" userId="2aad577e-539b-449b-83a6-8d411f484b4d" providerId="ADAL" clId="{49408841-B2F4-4D1B-91E9-399D964EDA3B}" dt="2023-06-21T20:54:48.731" v="6634" actId="478"/>
          <ac:picMkLst>
            <pc:docMk/>
            <pc:sldMk cId="3859479226" sldId="329"/>
            <ac:picMk id="9" creationId="{9515B024-D5F8-2A4E-01FB-032F845D56BE}"/>
          </ac:picMkLst>
        </pc:picChg>
        <pc:picChg chg="add mod">
          <ac:chgData name="Jha, Aryan Ritwajeet" userId="2aad577e-539b-449b-83a6-8d411f484b4d" providerId="ADAL" clId="{49408841-B2F4-4D1B-91E9-399D964EDA3B}" dt="2023-06-21T20:55:15.662" v="6639" actId="208"/>
          <ac:picMkLst>
            <pc:docMk/>
            <pc:sldMk cId="3859479226" sldId="329"/>
            <ac:picMk id="10" creationId="{8352AA23-851E-6E61-A87C-BAB615101CDD}"/>
          </ac:picMkLst>
        </pc:picChg>
      </pc:sldChg>
      <pc:sldChg chg="addSp delSp modSp add mod">
        <pc:chgData name="Jha, Aryan Ritwajeet" userId="2aad577e-539b-449b-83a6-8d411f484b4d" providerId="ADAL" clId="{49408841-B2F4-4D1B-91E9-399D964EDA3B}" dt="2023-06-21T21:13:36.074" v="7655" actId="20577"/>
        <pc:sldMkLst>
          <pc:docMk/>
          <pc:sldMk cId="3525285966" sldId="330"/>
        </pc:sldMkLst>
        <pc:spChg chg="mod">
          <ac:chgData name="Jha, Aryan Ritwajeet" userId="2aad577e-539b-449b-83a6-8d411f484b4d" providerId="ADAL" clId="{49408841-B2F4-4D1B-91E9-399D964EDA3B}" dt="2023-06-21T21:13:36.074" v="7655" actId="20577"/>
          <ac:spMkLst>
            <pc:docMk/>
            <pc:sldMk cId="3525285966" sldId="330"/>
            <ac:spMk id="13" creationId="{F072F859-0B1C-A39C-1C2E-095A5562AFCB}"/>
          </ac:spMkLst>
        </pc:spChg>
        <pc:picChg chg="add mod">
          <ac:chgData name="Jha, Aryan Ritwajeet" userId="2aad577e-539b-449b-83a6-8d411f484b4d" providerId="ADAL" clId="{49408841-B2F4-4D1B-91E9-399D964EDA3B}" dt="2023-06-21T21:11:27.675" v="7349" actId="1076"/>
          <ac:picMkLst>
            <pc:docMk/>
            <pc:sldMk cId="3525285966" sldId="330"/>
            <ac:picMk id="6" creationId="{2BB56D82-7D69-F2C6-DDDE-74ACD4983558}"/>
          </ac:picMkLst>
        </pc:picChg>
        <pc:picChg chg="del">
          <ac:chgData name="Jha, Aryan Ritwajeet" userId="2aad577e-539b-449b-83a6-8d411f484b4d" providerId="ADAL" clId="{49408841-B2F4-4D1B-91E9-399D964EDA3B}" dt="2023-06-21T21:04:17.841" v="6821" actId="478"/>
          <ac:picMkLst>
            <pc:docMk/>
            <pc:sldMk cId="3525285966" sldId="330"/>
            <ac:picMk id="10" creationId="{A4CC240E-9085-8316-F5CC-D76B0BBC9865}"/>
          </ac:picMkLst>
        </pc:picChg>
      </pc:sldChg>
      <pc:sldChg chg="addSp delSp modSp add mod">
        <pc:chgData name="Jha, Aryan Ritwajeet" userId="2aad577e-539b-449b-83a6-8d411f484b4d" providerId="ADAL" clId="{49408841-B2F4-4D1B-91E9-399D964EDA3B}" dt="2023-06-21T21:22:54.275" v="7906" actId="20577"/>
        <pc:sldMkLst>
          <pc:docMk/>
          <pc:sldMk cId="2057863818" sldId="331"/>
        </pc:sldMkLst>
        <pc:spChg chg="mod">
          <ac:chgData name="Jha, Aryan Ritwajeet" userId="2aad577e-539b-449b-83a6-8d411f484b4d" providerId="ADAL" clId="{49408841-B2F4-4D1B-91E9-399D964EDA3B}" dt="2023-06-21T21:20:49.995" v="7738" actId="20577"/>
          <ac:spMkLst>
            <pc:docMk/>
            <pc:sldMk cId="2057863818" sldId="331"/>
            <ac:spMk id="4" creationId="{66FA94DA-B1D5-F9D7-A3D6-CD79D713F9E1}"/>
          </ac:spMkLst>
        </pc:spChg>
        <pc:spChg chg="mod">
          <ac:chgData name="Jha, Aryan Ritwajeet" userId="2aad577e-539b-449b-83a6-8d411f484b4d" providerId="ADAL" clId="{49408841-B2F4-4D1B-91E9-399D964EDA3B}" dt="2023-06-21T21:22:54.275" v="7906" actId="20577"/>
          <ac:spMkLst>
            <pc:docMk/>
            <pc:sldMk cId="2057863818" sldId="331"/>
            <ac:spMk id="13" creationId="{F072F859-0B1C-A39C-1C2E-095A5562AFCB}"/>
          </ac:spMkLst>
        </pc:spChg>
        <pc:picChg chg="add mod">
          <ac:chgData name="Jha, Aryan Ritwajeet" userId="2aad577e-539b-449b-83a6-8d411f484b4d" providerId="ADAL" clId="{49408841-B2F4-4D1B-91E9-399D964EDA3B}" dt="2023-06-21T21:21:26.325" v="7744" actId="208"/>
          <ac:picMkLst>
            <pc:docMk/>
            <pc:sldMk cId="2057863818" sldId="331"/>
            <ac:picMk id="5" creationId="{E5E46CC4-4DC5-777C-A4FC-5DC5384D3CE0}"/>
          </ac:picMkLst>
        </pc:picChg>
        <pc:picChg chg="del">
          <ac:chgData name="Jha, Aryan Ritwajeet" userId="2aad577e-539b-449b-83a6-8d411f484b4d" providerId="ADAL" clId="{49408841-B2F4-4D1B-91E9-399D964EDA3B}" dt="2023-06-21T21:20:54.795" v="7739" actId="478"/>
          <ac:picMkLst>
            <pc:docMk/>
            <pc:sldMk cId="2057863818" sldId="331"/>
            <ac:picMk id="8" creationId="{40DB476D-DC55-EE2A-A85E-3E8F3CA72567}"/>
          </ac:picMkLst>
        </pc:picChg>
      </pc:sldChg>
      <pc:sldChg chg="addSp modSp add mod">
        <pc:chgData name="Jha, Aryan Ritwajeet" userId="2aad577e-539b-449b-83a6-8d411f484b4d" providerId="ADAL" clId="{49408841-B2F4-4D1B-91E9-399D964EDA3B}" dt="2023-06-21T21:23:42.275" v="7913" actId="1076"/>
        <pc:sldMkLst>
          <pc:docMk/>
          <pc:sldMk cId="2734114033" sldId="332"/>
        </pc:sldMkLst>
        <pc:picChg chg="add mod">
          <ac:chgData name="Jha, Aryan Ritwajeet" userId="2aad577e-539b-449b-83a6-8d411f484b4d" providerId="ADAL" clId="{49408841-B2F4-4D1B-91E9-399D964EDA3B}" dt="2023-06-21T21:23:42.275" v="7913" actId="1076"/>
          <ac:picMkLst>
            <pc:docMk/>
            <pc:sldMk cId="2734114033" sldId="332"/>
            <ac:picMk id="5" creationId="{61A75226-E70A-E161-4383-9FF0578990E4}"/>
          </ac:picMkLst>
        </pc:picChg>
        <pc:picChg chg="mod">
          <ac:chgData name="Jha, Aryan Ritwajeet" userId="2aad577e-539b-449b-83a6-8d411f484b4d" providerId="ADAL" clId="{49408841-B2F4-4D1B-91E9-399D964EDA3B}" dt="2023-06-21T21:23:36.725" v="7909" actId="1076"/>
          <ac:picMkLst>
            <pc:docMk/>
            <pc:sldMk cId="2734114033" sldId="332"/>
            <ac:picMk id="8" creationId="{40DB476D-DC55-EE2A-A85E-3E8F3CA72567}"/>
          </ac:picMkLst>
        </pc:picChg>
      </pc:sldChg>
      <pc:sldChg chg="addSp delSp modSp add mod">
        <pc:chgData name="Jha, Aryan Ritwajeet" userId="2aad577e-539b-449b-83a6-8d411f484b4d" providerId="ADAL" clId="{49408841-B2F4-4D1B-91E9-399D964EDA3B}" dt="2023-06-21T21:30:02.465" v="7959" actId="1076"/>
        <pc:sldMkLst>
          <pc:docMk/>
          <pc:sldMk cId="1019712569" sldId="333"/>
        </pc:sldMkLst>
        <pc:spChg chg="mod">
          <ac:chgData name="Jha, Aryan Ritwajeet" userId="2aad577e-539b-449b-83a6-8d411f484b4d" providerId="ADAL" clId="{49408841-B2F4-4D1B-91E9-399D964EDA3B}" dt="2023-06-21T21:28:06.503" v="7942" actId="20577"/>
          <ac:spMkLst>
            <pc:docMk/>
            <pc:sldMk cId="1019712569" sldId="333"/>
            <ac:spMk id="4" creationId="{66FA94DA-B1D5-F9D7-A3D6-CD79D713F9E1}"/>
          </ac:spMkLst>
        </pc:spChg>
        <pc:spChg chg="mod">
          <ac:chgData name="Jha, Aryan Ritwajeet" userId="2aad577e-539b-449b-83a6-8d411f484b4d" providerId="ADAL" clId="{49408841-B2F4-4D1B-91E9-399D964EDA3B}" dt="2023-06-21T21:29:10.746" v="7943" actId="20577"/>
          <ac:spMkLst>
            <pc:docMk/>
            <pc:sldMk cId="1019712569" sldId="333"/>
            <ac:spMk id="13" creationId="{F072F859-0B1C-A39C-1C2E-095A5562AFCB}"/>
          </ac:spMkLst>
        </pc:spChg>
        <pc:picChg chg="del">
          <ac:chgData name="Jha, Aryan Ritwajeet" userId="2aad577e-539b-449b-83a6-8d411f484b4d" providerId="ADAL" clId="{49408841-B2F4-4D1B-91E9-399D964EDA3B}" dt="2023-06-21T21:29:12.876" v="7945" actId="478"/>
          <ac:picMkLst>
            <pc:docMk/>
            <pc:sldMk cId="1019712569" sldId="333"/>
            <ac:picMk id="5" creationId="{61A75226-E70A-E161-4383-9FF0578990E4}"/>
          </ac:picMkLst>
        </pc:picChg>
        <pc:picChg chg="add mod">
          <ac:chgData name="Jha, Aryan Ritwajeet" userId="2aad577e-539b-449b-83a6-8d411f484b4d" providerId="ADAL" clId="{49408841-B2F4-4D1B-91E9-399D964EDA3B}" dt="2023-06-21T21:29:22.276" v="7951" actId="1076"/>
          <ac:picMkLst>
            <pc:docMk/>
            <pc:sldMk cId="1019712569" sldId="333"/>
            <ac:picMk id="6" creationId="{FCFE3460-55D5-B7F8-CFA4-58F109BAFA04}"/>
          </ac:picMkLst>
        </pc:picChg>
        <pc:picChg chg="del">
          <ac:chgData name="Jha, Aryan Ritwajeet" userId="2aad577e-539b-449b-83a6-8d411f484b4d" providerId="ADAL" clId="{49408841-B2F4-4D1B-91E9-399D964EDA3B}" dt="2023-06-21T21:29:12.110" v="7944" actId="478"/>
          <ac:picMkLst>
            <pc:docMk/>
            <pc:sldMk cId="1019712569" sldId="333"/>
            <ac:picMk id="8" creationId="{40DB476D-DC55-EE2A-A85E-3E8F3CA72567}"/>
          </ac:picMkLst>
        </pc:picChg>
        <pc:picChg chg="add mod">
          <ac:chgData name="Jha, Aryan Ritwajeet" userId="2aad577e-539b-449b-83a6-8d411f484b4d" providerId="ADAL" clId="{49408841-B2F4-4D1B-91E9-399D964EDA3B}" dt="2023-06-21T21:29:40.430" v="7955" actId="1076"/>
          <ac:picMkLst>
            <pc:docMk/>
            <pc:sldMk cId="1019712569" sldId="333"/>
            <ac:picMk id="9" creationId="{A127E5E3-F227-5DF1-2CB0-5575459A31EE}"/>
          </ac:picMkLst>
        </pc:picChg>
        <pc:picChg chg="add mod">
          <ac:chgData name="Jha, Aryan Ritwajeet" userId="2aad577e-539b-449b-83a6-8d411f484b4d" providerId="ADAL" clId="{49408841-B2F4-4D1B-91E9-399D964EDA3B}" dt="2023-06-21T21:30:02.465" v="7959" actId="1076"/>
          <ac:picMkLst>
            <pc:docMk/>
            <pc:sldMk cId="1019712569" sldId="333"/>
            <ac:picMk id="11" creationId="{76CC82B2-AA02-1122-5C32-80A9BA519D55}"/>
          </ac:picMkLst>
        </pc:picChg>
      </pc:sldChg>
      <pc:sldChg chg="addSp delSp modSp add mod">
        <pc:chgData name="Jha, Aryan Ritwajeet" userId="2aad577e-539b-449b-83a6-8d411f484b4d" providerId="ADAL" clId="{49408841-B2F4-4D1B-91E9-399D964EDA3B}" dt="2023-06-21T21:32:01.942" v="8085" actId="1076"/>
        <pc:sldMkLst>
          <pc:docMk/>
          <pc:sldMk cId="327558015" sldId="334"/>
        </pc:sldMkLst>
        <pc:spChg chg="mod">
          <ac:chgData name="Jha, Aryan Ritwajeet" userId="2aad577e-539b-449b-83a6-8d411f484b4d" providerId="ADAL" clId="{49408841-B2F4-4D1B-91E9-399D964EDA3B}" dt="2023-06-21T21:32:01.942" v="8085" actId="1076"/>
          <ac:spMkLst>
            <pc:docMk/>
            <pc:sldMk cId="327558015" sldId="334"/>
            <ac:spMk id="13" creationId="{F072F859-0B1C-A39C-1C2E-095A5562AFCB}"/>
          </ac:spMkLst>
        </pc:spChg>
        <pc:picChg chg="add mod">
          <ac:chgData name="Jha, Aryan Ritwajeet" userId="2aad577e-539b-449b-83a6-8d411f484b4d" providerId="ADAL" clId="{49408841-B2F4-4D1B-91E9-399D964EDA3B}" dt="2023-06-21T21:31:04.105" v="7971" actId="1076"/>
          <ac:picMkLst>
            <pc:docMk/>
            <pc:sldMk cId="327558015" sldId="334"/>
            <ac:picMk id="5" creationId="{89A037DE-6C79-94EE-E4A6-1FB33AF49C26}"/>
          </ac:picMkLst>
        </pc:picChg>
        <pc:picChg chg="mod">
          <ac:chgData name="Jha, Aryan Ritwajeet" userId="2aad577e-539b-449b-83a6-8d411f484b4d" providerId="ADAL" clId="{49408841-B2F4-4D1B-91E9-399D964EDA3B}" dt="2023-06-21T21:31:03.363" v="7970" actId="1076"/>
          <ac:picMkLst>
            <pc:docMk/>
            <pc:sldMk cId="327558015" sldId="334"/>
            <ac:picMk id="6" creationId="{FCFE3460-55D5-B7F8-CFA4-58F109BAFA04}"/>
          </ac:picMkLst>
        </pc:picChg>
        <pc:picChg chg="del">
          <ac:chgData name="Jha, Aryan Ritwajeet" userId="2aad577e-539b-449b-83a6-8d411f484b4d" providerId="ADAL" clId="{49408841-B2F4-4D1B-91E9-399D964EDA3B}" dt="2023-06-21T21:30:43.810" v="7962" actId="478"/>
          <ac:picMkLst>
            <pc:docMk/>
            <pc:sldMk cId="327558015" sldId="334"/>
            <ac:picMk id="9" creationId="{A127E5E3-F227-5DF1-2CB0-5575459A31EE}"/>
          </ac:picMkLst>
        </pc:picChg>
        <pc:picChg chg="del">
          <ac:chgData name="Jha, Aryan Ritwajeet" userId="2aad577e-539b-449b-83a6-8d411f484b4d" providerId="ADAL" clId="{49408841-B2F4-4D1B-91E9-399D964EDA3B}" dt="2023-06-21T21:30:42.676" v="7961" actId="478"/>
          <ac:picMkLst>
            <pc:docMk/>
            <pc:sldMk cId="327558015" sldId="334"/>
            <ac:picMk id="11" creationId="{76CC82B2-AA02-1122-5C32-80A9BA519D55}"/>
          </ac:picMkLst>
        </pc:picChg>
      </pc:sldChg>
      <pc:sldChg chg="addSp delSp modSp new mod setBg">
        <pc:chgData name="Jha, Aryan Ritwajeet" userId="2aad577e-539b-449b-83a6-8d411f484b4d" providerId="ADAL" clId="{49408841-B2F4-4D1B-91E9-399D964EDA3B}" dt="2023-07-12T20:35:57.180" v="12127" actId="1582"/>
        <pc:sldMkLst>
          <pc:docMk/>
          <pc:sldMk cId="2561648844" sldId="335"/>
        </pc:sldMkLst>
        <pc:spChg chg="mod">
          <ac:chgData name="Jha, Aryan Ritwajeet" userId="2aad577e-539b-449b-83a6-8d411f484b4d" providerId="ADAL" clId="{49408841-B2F4-4D1B-91E9-399D964EDA3B}" dt="2023-07-12T00:21:54.914" v="8161" actId="26606"/>
          <ac:spMkLst>
            <pc:docMk/>
            <pc:sldMk cId="2561648844" sldId="335"/>
            <ac:spMk id="2" creationId="{49B468E6-F4DA-5542-6098-733916110612}"/>
          </ac:spMkLst>
        </pc:spChg>
        <pc:spChg chg="del mod">
          <ac:chgData name="Jha, Aryan Ritwajeet" userId="2aad577e-539b-449b-83a6-8d411f484b4d" providerId="ADAL" clId="{49408841-B2F4-4D1B-91E9-399D964EDA3B}" dt="2023-07-12T00:20:29.056" v="8136" actId="26606"/>
          <ac:spMkLst>
            <pc:docMk/>
            <pc:sldMk cId="2561648844" sldId="335"/>
            <ac:spMk id="3" creationId="{90334E25-18D2-3656-10BC-41589A34970B}"/>
          </ac:spMkLst>
        </pc:spChg>
        <pc:spChg chg="add mod">
          <ac:chgData name="Jha, Aryan Ritwajeet" userId="2aad577e-539b-449b-83a6-8d411f484b4d" providerId="ADAL" clId="{49408841-B2F4-4D1B-91E9-399D964EDA3B}" dt="2023-07-12T00:30:28.324" v="8397" actId="208"/>
          <ac:spMkLst>
            <pc:docMk/>
            <pc:sldMk cId="2561648844" sldId="335"/>
            <ac:spMk id="6" creationId="{993D0E55-28C8-C62B-315A-A76FE2FD6449}"/>
          </ac:spMkLst>
        </pc:spChg>
        <pc:spChg chg="add mod">
          <ac:chgData name="Jha, Aryan Ritwajeet" userId="2aad577e-539b-449b-83a6-8d411f484b4d" providerId="ADAL" clId="{49408841-B2F4-4D1B-91E9-399D964EDA3B}" dt="2023-07-12T20:35:37.340" v="12124" actId="208"/>
          <ac:spMkLst>
            <pc:docMk/>
            <pc:sldMk cId="2561648844" sldId="335"/>
            <ac:spMk id="7" creationId="{CB0BE568-20E3-ADDA-1F9A-AED85BF2ED2A}"/>
          </ac:spMkLst>
        </pc:spChg>
        <pc:spChg chg="add del">
          <ac:chgData name="Jha, Aryan Ritwajeet" userId="2aad577e-539b-449b-83a6-8d411f484b4d" providerId="ADAL" clId="{49408841-B2F4-4D1B-91E9-399D964EDA3B}" dt="2023-07-12T00:20:46.103" v="8145" actId="26606"/>
          <ac:spMkLst>
            <pc:docMk/>
            <pc:sldMk cId="2561648844" sldId="335"/>
            <ac:spMk id="10" creationId="{D4771268-CB57-404A-9271-370EB28F6090}"/>
          </ac:spMkLst>
        </pc:spChg>
        <pc:spChg chg="add del">
          <ac:chgData name="Jha, Aryan Ritwajeet" userId="2aad577e-539b-449b-83a6-8d411f484b4d" providerId="ADAL" clId="{49408841-B2F4-4D1B-91E9-399D964EDA3B}" dt="2023-07-12T00:20:44.633" v="8142" actId="26606"/>
          <ac:spMkLst>
            <pc:docMk/>
            <pc:sldMk cId="2561648844" sldId="335"/>
            <ac:spMk id="15" creationId="{1A95671B-3CC6-4792-9114-B74FAEA224E6}"/>
          </ac:spMkLst>
        </pc:spChg>
        <pc:spChg chg="add del">
          <ac:chgData name="Jha, Aryan Ritwajeet" userId="2aad577e-539b-449b-83a6-8d411f484b4d" providerId="ADAL" clId="{49408841-B2F4-4D1B-91E9-399D964EDA3B}" dt="2023-07-12T00:20:46.094" v="8144" actId="26606"/>
          <ac:spMkLst>
            <pc:docMk/>
            <pc:sldMk cId="2561648844" sldId="335"/>
            <ac:spMk id="17" creationId="{535742DD-1B16-4E9D-B715-0D74B4574A68}"/>
          </ac:spMkLst>
        </pc:spChg>
        <pc:spChg chg="add del">
          <ac:chgData name="Jha, Aryan Ritwajeet" userId="2aad577e-539b-449b-83a6-8d411f484b4d" providerId="ADAL" clId="{49408841-B2F4-4D1B-91E9-399D964EDA3B}" dt="2023-07-12T00:20:46.094" v="8144" actId="26606"/>
          <ac:spMkLst>
            <pc:docMk/>
            <pc:sldMk cId="2561648844" sldId="335"/>
            <ac:spMk id="18" creationId="{A8908DB7-C3A6-4FCB-9820-CEE02B398C4A}"/>
          </ac:spMkLst>
        </pc:spChg>
        <pc:spChg chg="add del">
          <ac:chgData name="Jha, Aryan Ritwajeet" userId="2aad577e-539b-449b-83a6-8d411f484b4d" providerId="ADAL" clId="{49408841-B2F4-4D1B-91E9-399D964EDA3B}" dt="2023-07-12T00:21:54.914" v="8161" actId="26606"/>
          <ac:spMkLst>
            <pc:docMk/>
            <pc:sldMk cId="2561648844" sldId="335"/>
            <ac:spMk id="19" creationId="{441CF7D6-A660-431A-B0BB-140A0D5556B6}"/>
          </ac:spMkLst>
        </pc:spChg>
        <pc:spChg chg="add del">
          <ac:chgData name="Jha, Aryan Ritwajeet" userId="2aad577e-539b-449b-83a6-8d411f484b4d" providerId="ADAL" clId="{49408841-B2F4-4D1B-91E9-399D964EDA3B}" dt="2023-07-12T00:21:54.914" v="8161" actId="26606"/>
          <ac:spMkLst>
            <pc:docMk/>
            <pc:sldMk cId="2561648844" sldId="335"/>
            <ac:spMk id="20" creationId="{2550BE34-C2B8-49B8-8519-67A8CAD51AE9}"/>
          </ac:spMkLst>
        </pc:spChg>
        <pc:spChg chg="add del">
          <ac:chgData name="Jha, Aryan Ritwajeet" userId="2aad577e-539b-449b-83a6-8d411f484b4d" providerId="ADAL" clId="{49408841-B2F4-4D1B-91E9-399D964EDA3B}" dt="2023-07-12T00:21:54.914" v="8161" actId="26606"/>
          <ac:spMkLst>
            <pc:docMk/>
            <pc:sldMk cId="2561648844" sldId="335"/>
            <ac:spMk id="21" creationId="{0570A85B-3810-4F95-97B0-CBF4CCDB381C}"/>
          </ac:spMkLst>
        </pc:spChg>
        <pc:spChg chg="add del">
          <ac:chgData name="Jha, Aryan Ritwajeet" userId="2aad577e-539b-449b-83a6-8d411f484b4d" providerId="ADAL" clId="{49408841-B2F4-4D1B-91E9-399D964EDA3B}" dt="2023-07-12T00:21:54.914" v="8161" actId="26606"/>
          <ac:spMkLst>
            <pc:docMk/>
            <pc:sldMk cId="2561648844" sldId="335"/>
            <ac:spMk id="22" creationId="{A7457DD9-5A45-400A-AB4B-4B4EDECA25F1}"/>
          </ac:spMkLst>
        </pc:spChg>
        <pc:spChg chg="add mod">
          <ac:chgData name="Jha, Aryan Ritwajeet" userId="2aad577e-539b-449b-83a6-8d411f484b4d" providerId="ADAL" clId="{49408841-B2F4-4D1B-91E9-399D964EDA3B}" dt="2023-07-12T00:34:19.344" v="8526" actId="208"/>
          <ac:spMkLst>
            <pc:docMk/>
            <pc:sldMk cId="2561648844" sldId="335"/>
            <ac:spMk id="25" creationId="{1A57F294-7580-E8B9-8064-D8070CE825A5}"/>
          </ac:spMkLst>
        </pc:spChg>
        <pc:spChg chg="add mod ord">
          <ac:chgData name="Jha, Aryan Ritwajeet" userId="2aad577e-539b-449b-83a6-8d411f484b4d" providerId="ADAL" clId="{49408841-B2F4-4D1B-91E9-399D964EDA3B}" dt="2023-07-12T00:34:16.914" v="8525" actId="208"/>
          <ac:spMkLst>
            <pc:docMk/>
            <pc:sldMk cId="2561648844" sldId="335"/>
            <ac:spMk id="26" creationId="{2B175FD5-A62E-C570-61F2-BC1FF7BCAAF8}"/>
          </ac:spMkLst>
        </pc:spChg>
        <pc:spChg chg="add del">
          <ac:chgData name="Jha, Aryan Ritwajeet" userId="2aad577e-539b-449b-83a6-8d411f484b4d" providerId="ADAL" clId="{49408841-B2F4-4D1B-91E9-399D964EDA3B}" dt="2023-07-12T00:21:47.828" v="8148" actId="26606"/>
          <ac:spMkLst>
            <pc:docMk/>
            <pc:sldMk cId="2561648844" sldId="335"/>
            <ac:spMk id="27" creationId="{2550BE34-C2B8-49B8-8519-67A8CAD51AE9}"/>
          </ac:spMkLst>
        </pc:spChg>
        <pc:spChg chg="add del">
          <ac:chgData name="Jha, Aryan Ritwajeet" userId="2aad577e-539b-449b-83a6-8d411f484b4d" providerId="ADAL" clId="{49408841-B2F4-4D1B-91E9-399D964EDA3B}" dt="2023-07-12T00:21:47.828" v="8148" actId="26606"/>
          <ac:spMkLst>
            <pc:docMk/>
            <pc:sldMk cId="2561648844" sldId="335"/>
            <ac:spMk id="29" creationId="{A7457DD9-5A45-400A-AB4B-4B4EDECA25F1}"/>
          </ac:spMkLst>
        </pc:spChg>
        <pc:spChg chg="add del">
          <ac:chgData name="Jha, Aryan Ritwajeet" userId="2aad577e-539b-449b-83a6-8d411f484b4d" providerId="ADAL" clId="{49408841-B2F4-4D1B-91E9-399D964EDA3B}" dt="2023-07-12T00:21:47.828" v="8148" actId="26606"/>
          <ac:spMkLst>
            <pc:docMk/>
            <pc:sldMk cId="2561648844" sldId="335"/>
            <ac:spMk id="31" creationId="{441CF7D6-A660-431A-B0BB-140A0D5556B6}"/>
          </ac:spMkLst>
        </pc:spChg>
        <pc:spChg chg="add mod">
          <ac:chgData name="Jha, Aryan Ritwajeet" userId="2aad577e-539b-449b-83a6-8d411f484b4d" providerId="ADAL" clId="{49408841-B2F4-4D1B-91E9-399D964EDA3B}" dt="2023-07-12T00:30:23.604" v="8396" actId="1582"/>
          <ac:spMkLst>
            <pc:docMk/>
            <pc:sldMk cId="2561648844" sldId="335"/>
            <ac:spMk id="32" creationId="{3D4C88DF-9C82-3CE8-8DBB-5D3BC012F956}"/>
          </ac:spMkLst>
        </pc:spChg>
        <pc:spChg chg="add del">
          <ac:chgData name="Jha, Aryan Ritwajeet" userId="2aad577e-539b-449b-83a6-8d411f484b4d" providerId="ADAL" clId="{49408841-B2F4-4D1B-91E9-399D964EDA3B}" dt="2023-07-12T00:21:47.828" v="8148" actId="26606"/>
          <ac:spMkLst>
            <pc:docMk/>
            <pc:sldMk cId="2561648844" sldId="335"/>
            <ac:spMk id="33" creationId="{0570A85B-3810-4F95-97B0-CBF4CCDB381C}"/>
          </ac:spMkLst>
        </pc:spChg>
        <pc:spChg chg="add del">
          <ac:chgData name="Jha, Aryan Ritwajeet" userId="2aad577e-539b-449b-83a6-8d411f484b4d" providerId="ADAL" clId="{49408841-B2F4-4D1B-91E9-399D964EDA3B}" dt="2023-07-12T00:21:49.001" v="8150" actId="26606"/>
          <ac:spMkLst>
            <pc:docMk/>
            <pc:sldMk cId="2561648844" sldId="335"/>
            <ac:spMk id="35" creationId="{1A95671B-3CC6-4792-9114-B74FAEA224E6}"/>
          </ac:spMkLst>
        </pc:spChg>
        <pc:spChg chg="add del">
          <ac:chgData name="Jha, Aryan Ritwajeet" userId="2aad577e-539b-449b-83a6-8d411f484b4d" providerId="ADAL" clId="{49408841-B2F4-4D1B-91E9-399D964EDA3B}" dt="2023-07-12T00:21:49.706" v="8152" actId="26606"/>
          <ac:spMkLst>
            <pc:docMk/>
            <pc:sldMk cId="2561648844" sldId="335"/>
            <ac:spMk id="37" creationId="{2B97F24A-32CE-4C1C-A50D-3016B394DCFB}"/>
          </ac:spMkLst>
        </pc:spChg>
        <pc:spChg chg="add del">
          <ac:chgData name="Jha, Aryan Ritwajeet" userId="2aad577e-539b-449b-83a6-8d411f484b4d" providerId="ADAL" clId="{49408841-B2F4-4D1B-91E9-399D964EDA3B}" dt="2023-07-12T00:21:49.706" v="8152" actId="26606"/>
          <ac:spMkLst>
            <pc:docMk/>
            <pc:sldMk cId="2561648844" sldId="335"/>
            <ac:spMk id="38" creationId="{CD8B4F24-440B-49E9-B85D-733523DC064B}"/>
          </ac:spMkLst>
        </pc:spChg>
        <pc:spChg chg="add del">
          <ac:chgData name="Jha, Aryan Ritwajeet" userId="2aad577e-539b-449b-83a6-8d411f484b4d" providerId="ADAL" clId="{49408841-B2F4-4D1B-91E9-399D964EDA3B}" dt="2023-07-12T00:21:50.494" v="8154" actId="26606"/>
          <ac:spMkLst>
            <pc:docMk/>
            <pc:sldMk cId="2561648844" sldId="335"/>
            <ac:spMk id="40" creationId="{32AEEBC8-9D30-42EF-95F2-386C2653FBF0}"/>
          </ac:spMkLst>
        </pc:spChg>
        <pc:spChg chg="add del">
          <ac:chgData name="Jha, Aryan Ritwajeet" userId="2aad577e-539b-449b-83a6-8d411f484b4d" providerId="ADAL" clId="{49408841-B2F4-4D1B-91E9-399D964EDA3B}" dt="2023-07-12T00:21:50.494" v="8154" actId="26606"/>
          <ac:spMkLst>
            <pc:docMk/>
            <pc:sldMk cId="2561648844" sldId="335"/>
            <ac:spMk id="41" creationId="{3529E97A-97C3-40EA-8A04-5C02398D568F}"/>
          </ac:spMkLst>
        </pc:spChg>
        <pc:spChg chg="add del">
          <ac:chgData name="Jha, Aryan Ritwajeet" userId="2aad577e-539b-449b-83a6-8d411f484b4d" providerId="ADAL" clId="{49408841-B2F4-4D1B-91E9-399D964EDA3B}" dt="2023-07-12T00:21:50.494" v="8154" actId="26606"/>
          <ac:spMkLst>
            <pc:docMk/>
            <pc:sldMk cId="2561648844" sldId="335"/>
            <ac:spMk id="42" creationId="{59FA8C2E-A5A7-4490-927A-7CD58343EDBB}"/>
          </ac:spMkLst>
        </pc:spChg>
        <pc:spChg chg="add del">
          <ac:chgData name="Jha, Aryan Ritwajeet" userId="2aad577e-539b-449b-83a6-8d411f484b4d" providerId="ADAL" clId="{49408841-B2F4-4D1B-91E9-399D964EDA3B}" dt="2023-07-12T00:21:51.324" v="8156" actId="26606"/>
          <ac:spMkLst>
            <pc:docMk/>
            <pc:sldMk cId="2561648844" sldId="335"/>
            <ac:spMk id="44" creationId="{32AEEBC8-9D30-42EF-95F2-386C2653FBF0}"/>
          </ac:spMkLst>
        </pc:spChg>
        <pc:spChg chg="add del">
          <ac:chgData name="Jha, Aryan Ritwajeet" userId="2aad577e-539b-449b-83a6-8d411f484b4d" providerId="ADAL" clId="{49408841-B2F4-4D1B-91E9-399D964EDA3B}" dt="2023-07-12T00:21:51.324" v="8156" actId="26606"/>
          <ac:spMkLst>
            <pc:docMk/>
            <pc:sldMk cId="2561648844" sldId="335"/>
            <ac:spMk id="45" creationId="{2E92FA66-67D7-4CB4-94D3-E643A9AD4757}"/>
          </ac:spMkLst>
        </pc:spChg>
        <pc:spChg chg="add del">
          <ac:chgData name="Jha, Aryan Ritwajeet" userId="2aad577e-539b-449b-83a6-8d411f484b4d" providerId="ADAL" clId="{49408841-B2F4-4D1B-91E9-399D964EDA3B}" dt="2023-07-12T00:21:51.964" v="8158" actId="26606"/>
          <ac:spMkLst>
            <pc:docMk/>
            <pc:sldMk cId="2561648844" sldId="335"/>
            <ac:spMk id="47" creationId="{2B97F24A-32CE-4C1C-A50D-3016B394DCFB}"/>
          </ac:spMkLst>
        </pc:spChg>
        <pc:spChg chg="add del">
          <ac:chgData name="Jha, Aryan Ritwajeet" userId="2aad577e-539b-449b-83a6-8d411f484b4d" providerId="ADAL" clId="{49408841-B2F4-4D1B-91E9-399D964EDA3B}" dt="2023-07-12T00:21:51.964" v="8158" actId="26606"/>
          <ac:spMkLst>
            <pc:docMk/>
            <pc:sldMk cId="2561648844" sldId="335"/>
            <ac:spMk id="48" creationId="{CD8B4F24-440B-49E9-B85D-733523DC064B}"/>
          </ac:spMkLst>
        </pc:spChg>
        <pc:spChg chg="add del">
          <ac:chgData name="Jha, Aryan Ritwajeet" userId="2aad577e-539b-449b-83a6-8d411f484b4d" providerId="ADAL" clId="{49408841-B2F4-4D1B-91E9-399D964EDA3B}" dt="2023-07-12T00:21:54.904" v="8160" actId="26606"/>
          <ac:spMkLst>
            <pc:docMk/>
            <pc:sldMk cId="2561648844" sldId="335"/>
            <ac:spMk id="50" creationId="{32AEEBC8-9D30-42EF-95F2-386C2653FBF0}"/>
          </ac:spMkLst>
        </pc:spChg>
        <pc:spChg chg="add del">
          <ac:chgData name="Jha, Aryan Ritwajeet" userId="2aad577e-539b-449b-83a6-8d411f484b4d" providerId="ADAL" clId="{49408841-B2F4-4D1B-91E9-399D964EDA3B}" dt="2023-07-12T00:21:54.904" v="8160" actId="26606"/>
          <ac:spMkLst>
            <pc:docMk/>
            <pc:sldMk cId="2561648844" sldId="335"/>
            <ac:spMk id="51" creationId="{3529E97A-97C3-40EA-8A04-5C02398D568F}"/>
          </ac:spMkLst>
        </pc:spChg>
        <pc:spChg chg="add del">
          <ac:chgData name="Jha, Aryan Ritwajeet" userId="2aad577e-539b-449b-83a6-8d411f484b4d" providerId="ADAL" clId="{49408841-B2F4-4D1B-91E9-399D964EDA3B}" dt="2023-07-12T00:21:54.904" v="8160" actId="26606"/>
          <ac:spMkLst>
            <pc:docMk/>
            <pc:sldMk cId="2561648844" sldId="335"/>
            <ac:spMk id="52" creationId="{59FA8C2E-A5A7-4490-927A-7CD58343EDBB}"/>
          </ac:spMkLst>
        </pc:spChg>
        <pc:spChg chg="add">
          <ac:chgData name="Jha, Aryan Ritwajeet" userId="2aad577e-539b-449b-83a6-8d411f484b4d" providerId="ADAL" clId="{49408841-B2F4-4D1B-91E9-399D964EDA3B}" dt="2023-07-12T00:21:54.914" v="8161" actId="26606"/>
          <ac:spMkLst>
            <pc:docMk/>
            <pc:sldMk cId="2561648844" sldId="335"/>
            <ac:spMk id="54" creationId="{2B97F24A-32CE-4C1C-A50D-3016B394DCFB}"/>
          </ac:spMkLst>
        </pc:spChg>
        <pc:spChg chg="add">
          <ac:chgData name="Jha, Aryan Ritwajeet" userId="2aad577e-539b-449b-83a6-8d411f484b4d" providerId="ADAL" clId="{49408841-B2F4-4D1B-91E9-399D964EDA3B}" dt="2023-07-12T00:21:54.914" v="8161" actId="26606"/>
          <ac:spMkLst>
            <pc:docMk/>
            <pc:sldMk cId="2561648844" sldId="335"/>
            <ac:spMk id="55" creationId="{CD8B4F24-440B-49E9-B85D-733523DC064B}"/>
          </ac:spMkLst>
        </pc:spChg>
        <pc:grpChg chg="add mod">
          <ac:chgData name="Jha, Aryan Ritwajeet" userId="2aad577e-539b-449b-83a6-8d411f484b4d" providerId="ADAL" clId="{49408841-B2F4-4D1B-91E9-399D964EDA3B}" dt="2023-07-12T18:44:07.110" v="9514" actId="1076"/>
          <ac:grpSpMkLst>
            <pc:docMk/>
            <pc:sldMk cId="2561648844" sldId="335"/>
            <ac:grpSpMk id="12" creationId="{00080FB3-8F3E-85E6-6C64-7E5AF8580A58}"/>
          </ac:grpSpMkLst>
        </pc:grpChg>
        <pc:picChg chg="add mod ord">
          <ac:chgData name="Jha, Aryan Ritwajeet" userId="2aad577e-539b-449b-83a6-8d411f484b4d" providerId="ADAL" clId="{49408841-B2F4-4D1B-91E9-399D964EDA3B}" dt="2023-07-12T00:30:35.394" v="8398" actId="208"/>
          <ac:picMkLst>
            <pc:docMk/>
            <pc:sldMk cId="2561648844" sldId="335"/>
            <ac:picMk id="5" creationId="{01D6C29C-2370-F074-8EE0-F030C00C7742}"/>
          </ac:picMkLst>
        </pc:picChg>
        <pc:picChg chg="add mod">
          <ac:chgData name="Jha, Aryan Ritwajeet" userId="2aad577e-539b-449b-83a6-8d411f484b4d" providerId="ADAL" clId="{49408841-B2F4-4D1B-91E9-399D964EDA3B}" dt="2023-07-12T00:30:35.394" v="8398" actId="208"/>
          <ac:picMkLst>
            <pc:docMk/>
            <pc:sldMk cId="2561648844" sldId="335"/>
            <ac:picMk id="8" creationId="{E0CC8BCD-36D7-9463-8D20-7DDECB49B318}"/>
          </ac:picMkLst>
        </pc:picChg>
        <pc:picChg chg="add mod">
          <ac:chgData name="Jha, Aryan Ritwajeet" userId="2aad577e-539b-449b-83a6-8d411f484b4d" providerId="ADAL" clId="{49408841-B2F4-4D1B-91E9-399D964EDA3B}" dt="2023-07-12T00:30:35.394" v="8398" actId="208"/>
          <ac:picMkLst>
            <pc:docMk/>
            <pc:sldMk cId="2561648844" sldId="335"/>
            <ac:picMk id="11" creationId="{0C7878BD-3FED-2ABF-45F3-7E306609AB46}"/>
          </ac:picMkLst>
        </pc:picChg>
        <pc:picChg chg="add mod">
          <ac:chgData name="Jha, Aryan Ritwajeet" userId="2aad577e-539b-449b-83a6-8d411f484b4d" providerId="ADAL" clId="{49408841-B2F4-4D1B-91E9-399D964EDA3B}" dt="2023-07-12T00:30:35.394" v="8398" actId="208"/>
          <ac:picMkLst>
            <pc:docMk/>
            <pc:sldMk cId="2561648844" sldId="335"/>
            <ac:picMk id="14" creationId="{CF9E4F23-9671-5259-EB67-9169DDE690EA}"/>
          </ac:picMkLst>
        </pc:picChg>
        <pc:cxnChg chg="add mod">
          <ac:chgData name="Jha, Aryan Ritwajeet" userId="2aad577e-539b-449b-83a6-8d411f484b4d" providerId="ADAL" clId="{49408841-B2F4-4D1B-91E9-399D964EDA3B}" dt="2023-07-12T20:35:57.180" v="12127" actId="1582"/>
          <ac:cxnSpMkLst>
            <pc:docMk/>
            <pc:sldMk cId="2561648844" sldId="335"/>
            <ac:cxnSpMk id="4" creationId="{28D27B5F-247E-3B38-7949-23BF152C27B3}"/>
          </ac:cxnSpMkLst>
        </pc:cxnChg>
        <pc:cxnChg chg="add del">
          <ac:chgData name="Jha, Aryan Ritwajeet" userId="2aad577e-539b-449b-83a6-8d411f484b4d" providerId="ADAL" clId="{49408841-B2F4-4D1B-91E9-399D964EDA3B}" dt="2023-07-12T00:25:09.304" v="8179" actId="11529"/>
          <ac:cxnSpMkLst>
            <pc:docMk/>
            <pc:sldMk cId="2561648844" sldId="335"/>
            <ac:cxnSpMk id="16" creationId="{B56A45FF-842E-AAE2-E44C-75FFFE487B4E}"/>
          </ac:cxnSpMkLst>
        </pc:cxnChg>
        <pc:cxnChg chg="add mod">
          <ac:chgData name="Jha, Aryan Ritwajeet" userId="2aad577e-539b-449b-83a6-8d411f484b4d" providerId="ADAL" clId="{49408841-B2F4-4D1B-91E9-399D964EDA3B}" dt="2023-07-12T00:34:06.674" v="8524" actId="20577"/>
          <ac:cxnSpMkLst>
            <pc:docMk/>
            <pc:sldMk cId="2561648844" sldId="335"/>
            <ac:cxnSpMk id="24" creationId="{EB3351FB-48C6-A234-0327-4F908757A172}"/>
          </ac:cxnSpMkLst>
        </pc:cxnChg>
        <pc:cxnChg chg="add mod">
          <ac:chgData name="Jha, Aryan Ritwajeet" userId="2aad577e-539b-449b-83a6-8d411f484b4d" providerId="ADAL" clId="{49408841-B2F4-4D1B-91E9-399D964EDA3B}" dt="2023-07-12T00:32:32.194" v="8438" actId="208"/>
          <ac:cxnSpMkLst>
            <pc:docMk/>
            <pc:sldMk cId="2561648844" sldId="335"/>
            <ac:cxnSpMk id="30" creationId="{03097A19-80AF-0DDF-C17B-171ECA733088}"/>
          </ac:cxnSpMkLst>
        </pc:cxnChg>
        <pc:cxnChg chg="add mod">
          <ac:chgData name="Jha, Aryan Ritwajeet" userId="2aad577e-539b-449b-83a6-8d411f484b4d" providerId="ADAL" clId="{49408841-B2F4-4D1B-91E9-399D964EDA3B}" dt="2023-07-12T00:32:32.194" v="8438" actId="208"/>
          <ac:cxnSpMkLst>
            <pc:docMk/>
            <pc:sldMk cId="2561648844" sldId="335"/>
            <ac:cxnSpMk id="36" creationId="{2BDEFCA6-257C-484A-0271-32609DD99FE3}"/>
          </ac:cxnSpMkLst>
        </pc:cxnChg>
        <pc:cxnChg chg="add del">
          <ac:chgData name="Jha, Aryan Ritwajeet" userId="2aad577e-539b-449b-83a6-8d411f484b4d" providerId="ADAL" clId="{49408841-B2F4-4D1B-91E9-399D964EDA3B}" dt="2023-07-12T00:29:27.926" v="8389" actId="11529"/>
          <ac:cxnSpMkLst>
            <pc:docMk/>
            <pc:sldMk cId="2561648844" sldId="335"/>
            <ac:cxnSpMk id="43" creationId="{69F98075-F422-6E46-E58E-2011B4DF6031}"/>
          </ac:cxnSpMkLst>
        </pc:cxnChg>
        <pc:cxnChg chg="add mod">
          <ac:chgData name="Jha, Aryan Ritwajeet" userId="2aad577e-539b-449b-83a6-8d411f484b4d" providerId="ADAL" clId="{49408841-B2F4-4D1B-91E9-399D964EDA3B}" dt="2023-07-12T00:32:32.194" v="8438" actId="208"/>
          <ac:cxnSpMkLst>
            <pc:docMk/>
            <pc:sldMk cId="2561648844" sldId="335"/>
            <ac:cxnSpMk id="49" creationId="{47B37B12-7083-9253-EA29-143C026CAEEC}"/>
          </ac:cxnSpMkLst>
        </pc:cxnChg>
        <pc:cxnChg chg="add mod">
          <ac:chgData name="Jha, Aryan Ritwajeet" userId="2aad577e-539b-449b-83a6-8d411f484b4d" providerId="ADAL" clId="{49408841-B2F4-4D1B-91E9-399D964EDA3B}" dt="2023-07-12T00:32:32.194" v="8438" actId="208"/>
          <ac:cxnSpMkLst>
            <pc:docMk/>
            <pc:sldMk cId="2561648844" sldId="335"/>
            <ac:cxnSpMk id="56" creationId="{505CB10D-28B5-B80D-7280-76A996A7E29A}"/>
          </ac:cxnSpMkLst>
        </pc:cxnChg>
      </pc:sldChg>
      <pc:sldChg chg="addSp delSp modSp new mod setBg">
        <pc:chgData name="Jha, Aryan Ritwajeet" userId="2aad577e-539b-449b-83a6-8d411f484b4d" providerId="ADAL" clId="{49408841-B2F4-4D1B-91E9-399D964EDA3B}" dt="2023-07-12T18:51:06.151" v="9526" actId="14100"/>
        <pc:sldMkLst>
          <pc:docMk/>
          <pc:sldMk cId="1083868590" sldId="336"/>
        </pc:sldMkLst>
        <pc:spChg chg="mod ord">
          <ac:chgData name="Jha, Aryan Ritwajeet" userId="2aad577e-539b-449b-83a6-8d411f484b4d" providerId="ADAL" clId="{49408841-B2F4-4D1B-91E9-399D964EDA3B}" dt="2023-07-12T01:06:42.926" v="8675" actId="1076"/>
          <ac:spMkLst>
            <pc:docMk/>
            <pc:sldMk cId="1083868590" sldId="336"/>
            <ac:spMk id="2" creationId="{177F810F-410D-C888-4B4A-087B3E00B399}"/>
          </ac:spMkLst>
        </pc:spChg>
        <pc:spChg chg="del">
          <ac:chgData name="Jha, Aryan Ritwajeet" userId="2aad577e-539b-449b-83a6-8d411f484b4d" providerId="ADAL" clId="{49408841-B2F4-4D1B-91E9-399D964EDA3B}" dt="2023-07-12T00:40:35.070" v="8531" actId="22"/>
          <ac:spMkLst>
            <pc:docMk/>
            <pc:sldMk cId="1083868590" sldId="336"/>
            <ac:spMk id="3" creationId="{2657DEA1-3CE0-392F-A236-011BE9A1C02D}"/>
          </ac:spMkLst>
        </pc:spChg>
        <pc:spChg chg="add mod ord">
          <ac:chgData name="Jha, Aryan Ritwajeet" userId="2aad577e-539b-449b-83a6-8d411f484b4d" providerId="ADAL" clId="{49408841-B2F4-4D1B-91E9-399D964EDA3B}" dt="2023-07-12T18:30:04.034" v="9030" actId="1076"/>
          <ac:spMkLst>
            <pc:docMk/>
            <pc:sldMk cId="1083868590" sldId="336"/>
            <ac:spMk id="4" creationId="{C1242663-B6E5-ABE3-9294-EB6B180ECF42}"/>
          </ac:spMkLst>
        </pc:spChg>
        <pc:spChg chg="add mod">
          <ac:chgData name="Jha, Aryan Ritwajeet" userId="2aad577e-539b-449b-83a6-8d411f484b4d" providerId="ADAL" clId="{49408841-B2F4-4D1B-91E9-399D964EDA3B}" dt="2023-07-12T18:30:18.734" v="9035" actId="14100"/>
          <ac:spMkLst>
            <pc:docMk/>
            <pc:sldMk cId="1083868590" sldId="336"/>
            <ac:spMk id="7" creationId="{A3709D2A-1B2C-3434-1A4F-CEA4FF0D00BA}"/>
          </ac:spMkLst>
        </pc:spChg>
        <pc:spChg chg="add del">
          <ac:chgData name="Jha, Aryan Ritwajeet" userId="2aad577e-539b-449b-83a6-8d411f484b4d" providerId="ADAL" clId="{49408841-B2F4-4D1B-91E9-399D964EDA3B}" dt="2023-07-12T00:40:43.245" v="8535" actId="26606"/>
          <ac:spMkLst>
            <pc:docMk/>
            <pc:sldMk cId="1083868590" sldId="336"/>
            <ac:spMk id="11" creationId="{2B97F24A-32CE-4C1C-A50D-3016B394DCFB}"/>
          </ac:spMkLst>
        </pc:spChg>
        <pc:spChg chg="add del">
          <ac:chgData name="Jha, Aryan Ritwajeet" userId="2aad577e-539b-449b-83a6-8d411f484b4d" providerId="ADAL" clId="{49408841-B2F4-4D1B-91E9-399D964EDA3B}" dt="2023-07-12T00:40:43.245" v="8535" actId="26606"/>
          <ac:spMkLst>
            <pc:docMk/>
            <pc:sldMk cId="1083868590" sldId="336"/>
            <ac:spMk id="13" creationId="{CD8B4F24-440B-49E9-B85D-733523DC064B}"/>
          </ac:spMkLst>
        </pc:spChg>
        <pc:spChg chg="add del">
          <ac:chgData name="Jha, Aryan Ritwajeet" userId="2aad577e-539b-449b-83a6-8d411f484b4d" providerId="ADAL" clId="{49408841-B2F4-4D1B-91E9-399D964EDA3B}" dt="2023-07-12T00:40:45.790" v="8537" actId="26606"/>
          <ac:spMkLst>
            <pc:docMk/>
            <pc:sldMk cId="1083868590" sldId="336"/>
            <ac:spMk id="15" creationId="{441CF7D6-A660-431A-B0BB-140A0D5556B6}"/>
          </ac:spMkLst>
        </pc:spChg>
        <pc:spChg chg="add del">
          <ac:chgData name="Jha, Aryan Ritwajeet" userId="2aad577e-539b-449b-83a6-8d411f484b4d" providerId="ADAL" clId="{49408841-B2F4-4D1B-91E9-399D964EDA3B}" dt="2023-07-12T00:40:45.790" v="8537" actId="26606"/>
          <ac:spMkLst>
            <pc:docMk/>
            <pc:sldMk cId="1083868590" sldId="336"/>
            <ac:spMk id="16" creationId="{2550BE34-C2B8-49B8-8519-67A8CAD51AE9}"/>
          </ac:spMkLst>
        </pc:spChg>
        <pc:spChg chg="add del">
          <ac:chgData name="Jha, Aryan Ritwajeet" userId="2aad577e-539b-449b-83a6-8d411f484b4d" providerId="ADAL" clId="{49408841-B2F4-4D1B-91E9-399D964EDA3B}" dt="2023-07-12T00:40:45.790" v="8537" actId="26606"/>
          <ac:spMkLst>
            <pc:docMk/>
            <pc:sldMk cId="1083868590" sldId="336"/>
            <ac:spMk id="17" creationId="{0570A85B-3810-4F95-97B0-CBF4CCDB381C}"/>
          </ac:spMkLst>
        </pc:spChg>
        <pc:spChg chg="add mod">
          <ac:chgData name="Jha, Aryan Ritwajeet" userId="2aad577e-539b-449b-83a6-8d411f484b4d" providerId="ADAL" clId="{49408841-B2F4-4D1B-91E9-399D964EDA3B}" dt="2023-07-12T18:31:04.097" v="9042" actId="207"/>
          <ac:spMkLst>
            <pc:docMk/>
            <pc:sldMk cId="1083868590" sldId="336"/>
            <ac:spMk id="17" creationId="{7D19F705-099D-DDF1-D71C-2E376A256AFD}"/>
          </ac:spMkLst>
        </pc:spChg>
        <pc:spChg chg="add del">
          <ac:chgData name="Jha, Aryan Ritwajeet" userId="2aad577e-539b-449b-83a6-8d411f484b4d" providerId="ADAL" clId="{49408841-B2F4-4D1B-91E9-399D964EDA3B}" dt="2023-07-12T00:40:45.790" v="8537" actId="26606"/>
          <ac:spMkLst>
            <pc:docMk/>
            <pc:sldMk cId="1083868590" sldId="336"/>
            <ac:spMk id="18" creationId="{A7457DD9-5A45-400A-AB4B-4B4EDECA25F1}"/>
          </ac:spMkLst>
        </pc:spChg>
        <pc:spChg chg="add del">
          <ac:chgData name="Jha, Aryan Ritwajeet" userId="2aad577e-539b-449b-83a6-8d411f484b4d" providerId="ADAL" clId="{49408841-B2F4-4D1B-91E9-399D964EDA3B}" dt="2023-07-12T00:41:03.295" v="8555" actId="26606"/>
          <ac:spMkLst>
            <pc:docMk/>
            <pc:sldMk cId="1083868590" sldId="336"/>
            <ac:spMk id="19" creationId="{53E5B1A8-3AC9-4BD1-9BBC-78CA94F2D1BA}"/>
          </ac:spMkLst>
        </pc:spChg>
        <pc:spChg chg="add del">
          <ac:chgData name="Jha, Aryan Ritwajeet" userId="2aad577e-539b-449b-83a6-8d411f484b4d" providerId="ADAL" clId="{49408841-B2F4-4D1B-91E9-399D964EDA3B}" dt="2023-07-12T00:40:46.945" v="8539" actId="26606"/>
          <ac:spMkLst>
            <pc:docMk/>
            <pc:sldMk cId="1083868590" sldId="336"/>
            <ac:spMk id="20" creationId="{0E3596DD-156A-473E-9BB3-C6A29F7574E9}"/>
          </ac:spMkLst>
        </pc:spChg>
        <pc:spChg chg="add del">
          <ac:chgData name="Jha, Aryan Ritwajeet" userId="2aad577e-539b-449b-83a6-8d411f484b4d" providerId="ADAL" clId="{49408841-B2F4-4D1B-91E9-399D964EDA3B}" dt="2023-07-12T00:40:46.945" v="8539" actId="26606"/>
          <ac:spMkLst>
            <pc:docMk/>
            <pc:sldMk cId="1083868590" sldId="336"/>
            <ac:spMk id="21" creationId="{2C46C4D6-C474-4E92-B52E-944C1118F7B6}"/>
          </ac:spMkLst>
        </pc:spChg>
        <pc:spChg chg="add del">
          <ac:chgData name="Jha, Aryan Ritwajeet" userId="2aad577e-539b-449b-83a6-8d411f484b4d" providerId="ADAL" clId="{49408841-B2F4-4D1B-91E9-399D964EDA3B}" dt="2023-07-12T00:40:47.816" v="8541" actId="26606"/>
          <ac:spMkLst>
            <pc:docMk/>
            <pc:sldMk cId="1083868590" sldId="336"/>
            <ac:spMk id="26" creationId="{D1942232-83D0-49E2-AF9B-1F97E3C1EF8E}"/>
          </ac:spMkLst>
        </pc:spChg>
        <pc:spChg chg="add del">
          <ac:chgData name="Jha, Aryan Ritwajeet" userId="2aad577e-539b-449b-83a6-8d411f484b4d" providerId="ADAL" clId="{49408841-B2F4-4D1B-91E9-399D964EDA3B}" dt="2023-07-12T00:40:47.816" v="8541" actId="26606"/>
          <ac:spMkLst>
            <pc:docMk/>
            <pc:sldMk cId="1083868590" sldId="336"/>
            <ac:spMk id="27" creationId="{E9E70D72-6E23-4015-A4A6-85C120C19167}"/>
          </ac:spMkLst>
        </pc:spChg>
        <pc:spChg chg="add del">
          <ac:chgData name="Jha, Aryan Ritwajeet" userId="2aad577e-539b-449b-83a6-8d411f484b4d" providerId="ADAL" clId="{49408841-B2F4-4D1B-91E9-399D964EDA3B}" dt="2023-07-12T00:40:52.331" v="8543" actId="26606"/>
          <ac:spMkLst>
            <pc:docMk/>
            <pc:sldMk cId="1083868590" sldId="336"/>
            <ac:spMk id="34" creationId="{1B15ED52-F352-441B-82BF-E0EA34836D08}"/>
          </ac:spMkLst>
        </pc:spChg>
        <pc:spChg chg="add del">
          <ac:chgData name="Jha, Aryan Ritwajeet" userId="2aad577e-539b-449b-83a6-8d411f484b4d" providerId="ADAL" clId="{49408841-B2F4-4D1B-91E9-399D964EDA3B}" dt="2023-07-12T00:40:52.331" v="8543" actId="26606"/>
          <ac:spMkLst>
            <pc:docMk/>
            <pc:sldMk cId="1083868590" sldId="336"/>
            <ac:spMk id="35" creationId="{3B2E3793-BFE6-45A2-9B7B-E18844431C99}"/>
          </ac:spMkLst>
        </pc:spChg>
        <pc:spChg chg="add del">
          <ac:chgData name="Jha, Aryan Ritwajeet" userId="2aad577e-539b-449b-83a6-8d411f484b4d" providerId="ADAL" clId="{49408841-B2F4-4D1B-91E9-399D964EDA3B}" dt="2023-07-12T00:40:52.331" v="8543" actId="26606"/>
          <ac:spMkLst>
            <pc:docMk/>
            <pc:sldMk cId="1083868590" sldId="336"/>
            <ac:spMk id="36" creationId="{BC4C4868-CB8F-4AF9-9CDB-8108F2C19B67}"/>
          </ac:spMkLst>
        </pc:spChg>
        <pc:spChg chg="add del">
          <ac:chgData name="Jha, Aryan Ritwajeet" userId="2aad577e-539b-449b-83a6-8d411f484b4d" providerId="ADAL" clId="{49408841-B2F4-4D1B-91E9-399D964EDA3B}" dt="2023-07-12T00:40:52.331" v="8543" actId="26606"/>
          <ac:spMkLst>
            <pc:docMk/>
            <pc:sldMk cId="1083868590" sldId="336"/>
            <ac:spMk id="37" creationId="{375E0459-6403-40CD-989D-56A4407CA12E}"/>
          </ac:spMkLst>
        </pc:spChg>
        <pc:spChg chg="add del">
          <ac:chgData name="Jha, Aryan Ritwajeet" userId="2aad577e-539b-449b-83a6-8d411f484b4d" providerId="ADAL" clId="{49408841-B2F4-4D1B-91E9-399D964EDA3B}" dt="2023-07-12T00:40:52.331" v="8543" actId="26606"/>
          <ac:spMkLst>
            <pc:docMk/>
            <pc:sldMk cId="1083868590" sldId="336"/>
            <ac:spMk id="38" creationId="{53E5B1A8-3AC9-4BD1-9BBC-78CA94F2D1BA}"/>
          </ac:spMkLst>
        </pc:spChg>
        <pc:spChg chg="add del">
          <ac:chgData name="Jha, Aryan Ritwajeet" userId="2aad577e-539b-449b-83a6-8d411f484b4d" providerId="ADAL" clId="{49408841-B2F4-4D1B-91E9-399D964EDA3B}" dt="2023-07-12T00:40:54.476" v="8545" actId="26606"/>
          <ac:spMkLst>
            <pc:docMk/>
            <pc:sldMk cId="1083868590" sldId="336"/>
            <ac:spMk id="40" creationId="{A8908DB7-C3A6-4FCB-9820-CEE02B398C4A}"/>
          </ac:spMkLst>
        </pc:spChg>
        <pc:spChg chg="add del">
          <ac:chgData name="Jha, Aryan Ritwajeet" userId="2aad577e-539b-449b-83a6-8d411f484b4d" providerId="ADAL" clId="{49408841-B2F4-4D1B-91E9-399D964EDA3B}" dt="2023-07-12T00:40:54.476" v="8545" actId="26606"/>
          <ac:spMkLst>
            <pc:docMk/>
            <pc:sldMk cId="1083868590" sldId="336"/>
            <ac:spMk id="41" creationId="{535742DD-1B16-4E9D-B715-0D74B4574A68}"/>
          </ac:spMkLst>
        </pc:spChg>
        <pc:spChg chg="add del">
          <ac:chgData name="Jha, Aryan Ritwajeet" userId="2aad577e-539b-449b-83a6-8d411f484b4d" providerId="ADAL" clId="{49408841-B2F4-4D1B-91E9-399D964EDA3B}" dt="2023-07-12T00:40:57.154" v="8547" actId="26606"/>
          <ac:spMkLst>
            <pc:docMk/>
            <pc:sldMk cId="1083868590" sldId="336"/>
            <ac:spMk id="43" creationId="{32AEEBC8-9D30-42EF-95F2-386C2653FBF0}"/>
          </ac:spMkLst>
        </pc:spChg>
        <pc:spChg chg="add del">
          <ac:chgData name="Jha, Aryan Ritwajeet" userId="2aad577e-539b-449b-83a6-8d411f484b4d" providerId="ADAL" clId="{49408841-B2F4-4D1B-91E9-399D964EDA3B}" dt="2023-07-12T00:40:57.154" v="8547" actId="26606"/>
          <ac:spMkLst>
            <pc:docMk/>
            <pc:sldMk cId="1083868590" sldId="336"/>
            <ac:spMk id="44" creationId="{2E92FA66-67D7-4CB4-94D3-E643A9AD4757}"/>
          </ac:spMkLst>
        </pc:spChg>
        <pc:spChg chg="add del">
          <ac:chgData name="Jha, Aryan Ritwajeet" userId="2aad577e-539b-449b-83a6-8d411f484b4d" providerId="ADAL" clId="{49408841-B2F4-4D1B-91E9-399D964EDA3B}" dt="2023-07-12T00:40:58.277" v="8549" actId="26606"/>
          <ac:spMkLst>
            <pc:docMk/>
            <pc:sldMk cId="1083868590" sldId="336"/>
            <ac:spMk id="46" creationId="{2B97F24A-32CE-4C1C-A50D-3016B394DCFB}"/>
          </ac:spMkLst>
        </pc:spChg>
        <pc:spChg chg="add del">
          <ac:chgData name="Jha, Aryan Ritwajeet" userId="2aad577e-539b-449b-83a6-8d411f484b4d" providerId="ADAL" clId="{49408841-B2F4-4D1B-91E9-399D964EDA3B}" dt="2023-07-12T00:40:58.277" v="8549" actId="26606"/>
          <ac:spMkLst>
            <pc:docMk/>
            <pc:sldMk cId="1083868590" sldId="336"/>
            <ac:spMk id="47" creationId="{6357EC4F-235E-4222-A36F-C7878ACE37F2}"/>
          </ac:spMkLst>
        </pc:spChg>
        <pc:spChg chg="add del">
          <ac:chgData name="Jha, Aryan Ritwajeet" userId="2aad577e-539b-449b-83a6-8d411f484b4d" providerId="ADAL" clId="{49408841-B2F4-4D1B-91E9-399D964EDA3B}" dt="2023-07-12T00:40:59.740" v="8551" actId="26606"/>
          <ac:spMkLst>
            <pc:docMk/>
            <pc:sldMk cId="1083868590" sldId="336"/>
            <ac:spMk id="49" creationId="{1A95671B-3CC6-4792-9114-B74FAEA224E6}"/>
          </ac:spMkLst>
        </pc:spChg>
        <pc:spChg chg="add del">
          <ac:chgData name="Jha, Aryan Ritwajeet" userId="2aad577e-539b-449b-83a6-8d411f484b4d" providerId="ADAL" clId="{49408841-B2F4-4D1B-91E9-399D964EDA3B}" dt="2023-07-12T00:41:01.644" v="8553" actId="26606"/>
          <ac:spMkLst>
            <pc:docMk/>
            <pc:sldMk cId="1083868590" sldId="336"/>
            <ac:spMk id="51" creationId="{743AA782-23D1-4521-8CAD-47662984AA08}"/>
          </ac:spMkLst>
        </pc:spChg>
        <pc:spChg chg="add del">
          <ac:chgData name="Jha, Aryan Ritwajeet" userId="2aad577e-539b-449b-83a6-8d411f484b4d" providerId="ADAL" clId="{49408841-B2F4-4D1B-91E9-399D964EDA3B}" dt="2023-07-12T00:41:01.644" v="8553" actId="26606"/>
          <ac:spMkLst>
            <pc:docMk/>
            <pc:sldMk cId="1083868590" sldId="336"/>
            <ac:spMk id="52" creationId="{71877DBC-BB60-40F0-AC93-2ACDBAAE60CE}"/>
          </ac:spMkLst>
        </pc:spChg>
        <pc:spChg chg="add del">
          <ac:chgData name="Jha, Aryan Ritwajeet" userId="2aad577e-539b-449b-83a6-8d411f484b4d" providerId="ADAL" clId="{49408841-B2F4-4D1B-91E9-399D964EDA3B}" dt="2023-07-12T00:41:03.295" v="8555" actId="26606"/>
          <ac:spMkLst>
            <pc:docMk/>
            <pc:sldMk cId="1083868590" sldId="336"/>
            <ac:spMk id="54" creationId="{1B15ED52-F352-441B-82BF-E0EA34836D08}"/>
          </ac:spMkLst>
        </pc:spChg>
        <pc:spChg chg="add del">
          <ac:chgData name="Jha, Aryan Ritwajeet" userId="2aad577e-539b-449b-83a6-8d411f484b4d" providerId="ADAL" clId="{49408841-B2F4-4D1B-91E9-399D964EDA3B}" dt="2023-07-12T00:41:03.295" v="8555" actId="26606"/>
          <ac:spMkLst>
            <pc:docMk/>
            <pc:sldMk cId="1083868590" sldId="336"/>
            <ac:spMk id="55" creationId="{3B2E3793-BFE6-45A2-9B7B-E18844431C99}"/>
          </ac:spMkLst>
        </pc:spChg>
        <pc:spChg chg="add del">
          <ac:chgData name="Jha, Aryan Ritwajeet" userId="2aad577e-539b-449b-83a6-8d411f484b4d" providerId="ADAL" clId="{49408841-B2F4-4D1B-91E9-399D964EDA3B}" dt="2023-07-12T00:41:03.295" v="8555" actId="26606"/>
          <ac:spMkLst>
            <pc:docMk/>
            <pc:sldMk cId="1083868590" sldId="336"/>
            <ac:spMk id="56" creationId="{BC4C4868-CB8F-4AF9-9CDB-8108F2C19B67}"/>
          </ac:spMkLst>
        </pc:spChg>
        <pc:spChg chg="add del">
          <ac:chgData name="Jha, Aryan Ritwajeet" userId="2aad577e-539b-449b-83a6-8d411f484b4d" providerId="ADAL" clId="{49408841-B2F4-4D1B-91E9-399D964EDA3B}" dt="2023-07-12T00:41:03.295" v="8555" actId="26606"/>
          <ac:spMkLst>
            <pc:docMk/>
            <pc:sldMk cId="1083868590" sldId="336"/>
            <ac:spMk id="57" creationId="{375E0459-6403-40CD-989D-56A4407CA12E}"/>
          </ac:spMkLst>
        </pc:spChg>
        <pc:spChg chg="add del">
          <ac:chgData name="Jha, Aryan Ritwajeet" userId="2aad577e-539b-449b-83a6-8d411f484b4d" providerId="ADAL" clId="{49408841-B2F4-4D1B-91E9-399D964EDA3B}" dt="2023-07-12T00:41:06.093" v="8557" actId="26606"/>
          <ac:spMkLst>
            <pc:docMk/>
            <pc:sldMk cId="1083868590" sldId="336"/>
            <ac:spMk id="59" creationId="{A8908DB7-C3A6-4FCB-9820-CEE02B398C4A}"/>
          </ac:spMkLst>
        </pc:spChg>
        <pc:spChg chg="add del">
          <ac:chgData name="Jha, Aryan Ritwajeet" userId="2aad577e-539b-449b-83a6-8d411f484b4d" providerId="ADAL" clId="{49408841-B2F4-4D1B-91E9-399D964EDA3B}" dt="2023-07-12T00:41:06.093" v="8557" actId="26606"/>
          <ac:spMkLst>
            <pc:docMk/>
            <pc:sldMk cId="1083868590" sldId="336"/>
            <ac:spMk id="60" creationId="{535742DD-1B16-4E9D-B715-0D74B4574A68}"/>
          </ac:spMkLst>
        </pc:spChg>
        <pc:spChg chg="add del">
          <ac:chgData name="Jha, Aryan Ritwajeet" userId="2aad577e-539b-449b-83a6-8d411f484b4d" providerId="ADAL" clId="{49408841-B2F4-4D1B-91E9-399D964EDA3B}" dt="2023-07-12T00:50:40.485" v="8591" actId="26606"/>
          <ac:spMkLst>
            <pc:docMk/>
            <pc:sldMk cId="1083868590" sldId="336"/>
            <ac:spMk id="62" creationId="{2B97F24A-32CE-4C1C-A50D-3016B394DCFB}"/>
          </ac:spMkLst>
        </pc:spChg>
        <pc:spChg chg="add del">
          <ac:chgData name="Jha, Aryan Ritwajeet" userId="2aad577e-539b-449b-83a6-8d411f484b4d" providerId="ADAL" clId="{49408841-B2F4-4D1B-91E9-399D964EDA3B}" dt="2023-07-12T00:50:40.485" v="8591" actId="26606"/>
          <ac:spMkLst>
            <pc:docMk/>
            <pc:sldMk cId="1083868590" sldId="336"/>
            <ac:spMk id="63" creationId="{CD8B4F24-440B-49E9-B85D-733523DC064B}"/>
          </ac:spMkLst>
        </pc:spChg>
        <pc:spChg chg="add del">
          <ac:chgData name="Jha, Aryan Ritwajeet" userId="2aad577e-539b-449b-83a6-8d411f484b4d" providerId="ADAL" clId="{49408841-B2F4-4D1B-91E9-399D964EDA3B}" dt="2023-07-12T00:50:40.465" v="8590" actId="26606"/>
          <ac:spMkLst>
            <pc:docMk/>
            <pc:sldMk cId="1083868590" sldId="336"/>
            <ac:spMk id="65" creationId="{352BEC0E-22F8-46D0-9632-375DB541B06C}"/>
          </ac:spMkLst>
        </pc:spChg>
        <pc:spChg chg="add del">
          <ac:chgData name="Jha, Aryan Ritwajeet" userId="2aad577e-539b-449b-83a6-8d411f484b4d" providerId="ADAL" clId="{49408841-B2F4-4D1B-91E9-399D964EDA3B}" dt="2023-07-12T00:50:40.465" v="8590" actId="26606"/>
          <ac:spMkLst>
            <pc:docMk/>
            <pc:sldMk cId="1083868590" sldId="336"/>
            <ac:spMk id="66" creationId="{3FCFB1DE-0B7E-48CC-BA90-B2AB0889F9D6}"/>
          </ac:spMkLst>
        </pc:spChg>
        <pc:spChg chg="add del">
          <ac:chgData name="Jha, Aryan Ritwajeet" userId="2aad577e-539b-449b-83a6-8d411f484b4d" providerId="ADAL" clId="{49408841-B2F4-4D1B-91E9-399D964EDA3B}" dt="2023-07-12T00:48:56.786" v="8569" actId="26606"/>
          <ac:spMkLst>
            <pc:docMk/>
            <pc:sldMk cId="1083868590" sldId="336"/>
            <ac:spMk id="68" creationId="{913AE63C-D5B4-45D1-ACFC-648CFFCF9805}"/>
          </ac:spMkLst>
        </pc:spChg>
        <pc:spChg chg="add del">
          <ac:chgData name="Jha, Aryan Ritwajeet" userId="2aad577e-539b-449b-83a6-8d411f484b4d" providerId="ADAL" clId="{49408841-B2F4-4D1B-91E9-399D964EDA3B}" dt="2023-07-12T00:50:55.045" v="8598" actId="26606"/>
          <ac:spMkLst>
            <pc:docMk/>
            <pc:sldMk cId="1083868590" sldId="336"/>
            <ac:spMk id="69" creationId="{04695F26-39DB-450E-B464-9C76CD233B36}"/>
          </ac:spMkLst>
        </pc:spChg>
        <pc:spChg chg="add del">
          <ac:chgData name="Jha, Aryan Ritwajeet" userId="2aad577e-539b-449b-83a6-8d411f484b4d" providerId="ADAL" clId="{49408841-B2F4-4D1B-91E9-399D964EDA3B}" dt="2023-07-12T00:48:56.786" v="8569" actId="26606"/>
          <ac:spMkLst>
            <pc:docMk/>
            <pc:sldMk cId="1083868590" sldId="336"/>
            <ac:spMk id="70" creationId="{34DE9D20-D6C2-4834-9EE9-EC583F3FE571}"/>
          </ac:spMkLst>
        </pc:spChg>
        <pc:spChg chg="add del">
          <ac:chgData name="Jha, Aryan Ritwajeet" userId="2aad577e-539b-449b-83a6-8d411f484b4d" providerId="ADAL" clId="{49408841-B2F4-4D1B-91E9-399D964EDA3B}" dt="2023-07-12T00:50:55.045" v="8598" actId="26606"/>
          <ac:spMkLst>
            <pc:docMk/>
            <pc:sldMk cId="1083868590" sldId="336"/>
            <ac:spMk id="71" creationId="{2F42E55F-A297-474F-AF2D-6D3A15822BCA}"/>
          </ac:spMkLst>
        </pc:spChg>
        <pc:spChg chg="add del">
          <ac:chgData name="Jha, Aryan Ritwajeet" userId="2aad577e-539b-449b-83a6-8d411f484b4d" providerId="ADAL" clId="{49408841-B2F4-4D1B-91E9-399D964EDA3B}" dt="2023-07-12T00:49:05.365" v="8579" actId="26606"/>
          <ac:spMkLst>
            <pc:docMk/>
            <pc:sldMk cId="1083868590" sldId="336"/>
            <ac:spMk id="78" creationId="{BC57EA3C-C239-4132-A618-5CBE9F896B2F}"/>
          </ac:spMkLst>
        </pc:spChg>
        <pc:spChg chg="add del">
          <ac:chgData name="Jha, Aryan Ritwajeet" userId="2aad577e-539b-449b-83a6-8d411f484b4d" providerId="ADAL" clId="{49408841-B2F4-4D1B-91E9-399D964EDA3B}" dt="2023-07-12T00:50:51.001" v="8593" actId="26606"/>
          <ac:spMkLst>
            <pc:docMk/>
            <pc:sldMk cId="1083868590" sldId="336"/>
            <ac:spMk id="81" creationId="{830A36F8-48C2-4842-A87B-8CE8DF4E7FD2}"/>
          </ac:spMkLst>
        </pc:spChg>
        <pc:spChg chg="add del">
          <ac:chgData name="Jha, Aryan Ritwajeet" userId="2aad577e-539b-449b-83a6-8d411f484b4d" providerId="ADAL" clId="{49408841-B2F4-4D1B-91E9-399D964EDA3B}" dt="2023-07-12T00:50:51.001" v="8593" actId="26606"/>
          <ac:spMkLst>
            <pc:docMk/>
            <pc:sldMk cId="1083868590" sldId="336"/>
            <ac:spMk id="82" creationId="{7F488E8B-4E1E-4402-8935-D4E6C02615C7}"/>
          </ac:spMkLst>
        </pc:spChg>
        <pc:spChg chg="add del">
          <ac:chgData name="Jha, Aryan Ritwajeet" userId="2aad577e-539b-449b-83a6-8d411f484b4d" providerId="ADAL" clId="{49408841-B2F4-4D1B-91E9-399D964EDA3B}" dt="2023-07-12T00:50:51.001" v="8593" actId="26606"/>
          <ac:spMkLst>
            <pc:docMk/>
            <pc:sldMk cId="1083868590" sldId="336"/>
            <ac:spMk id="84" creationId="{9D25F302-27C5-414F-97F8-6EA0A6C028BA}"/>
          </ac:spMkLst>
        </pc:spChg>
        <pc:spChg chg="add del">
          <ac:chgData name="Jha, Aryan Ritwajeet" userId="2aad577e-539b-449b-83a6-8d411f484b4d" providerId="ADAL" clId="{49408841-B2F4-4D1B-91E9-399D964EDA3B}" dt="2023-07-12T00:48:57.770" v="8571" actId="26606"/>
          <ac:spMkLst>
            <pc:docMk/>
            <pc:sldMk cId="1083868590" sldId="336"/>
            <ac:spMk id="85" creationId="{53B475F8-50AE-46A0-9943-B2B63183D50C}"/>
          </ac:spMkLst>
        </pc:spChg>
        <pc:spChg chg="add del">
          <ac:chgData name="Jha, Aryan Ritwajeet" userId="2aad577e-539b-449b-83a6-8d411f484b4d" providerId="ADAL" clId="{49408841-B2F4-4D1B-91E9-399D964EDA3B}" dt="2023-07-12T00:48:57.770" v="8571" actId="26606"/>
          <ac:spMkLst>
            <pc:docMk/>
            <pc:sldMk cId="1083868590" sldId="336"/>
            <ac:spMk id="86" creationId="{75F6FDB4-2351-48C2-A863-2364A02343C0}"/>
          </ac:spMkLst>
        </pc:spChg>
        <pc:spChg chg="add del">
          <ac:chgData name="Jha, Aryan Ritwajeet" userId="2aad577e-539b-449b-83a6-8d411f484b4d" providerId="ADAL" clId="{49408841-B2F4-4D1B-91E9-399D964EDA3B}" dt="2023-07-12T00:50:53.540" v="8595" actId="26606"/>
          <ac:spMkLst>
            <pc:docMk/>
            <pc:sldMk cId="1083868590" sldId="336"/>
            <ac:spMk id="87" creationId="{F35DB090-93B5-4581-8D71-BB3839684BFF}"/>
          </ac:spMkLst>
        </pc:spChg>
        <pc:spChg chg="add del">
          <ac:chgData name="Jha, Aryan Ritwajeet" userId="2aad577e-539b-449b-83a6-8d411f484b4d" providerId="ADAL" clId="{49408841-B2F4-4D1B-91E9-399D964EDA3B}" dt="2023-07-12T00:48:59.989" v="8573" actId="26606"/>
          <ac:spMkLst>
            <pc:docMk/>
            <pc:sldMk cId="1083868590" sldId="336"/>
            <ac:spMk id="88" creationId="{913AE63C-D5B4-45D1-ACFC-648CFFCF9805}"/>
          </ac:spMkLst>
        </pc:spChg>
        <pc:spChg chg="add del">
          <ac:chgData name="Jha, Aryan Ritwajeet" userId="2aad577e-539b-449b-83a6-8d411f484b4d" providerId="ADAL" clId="{49408841-B2F4-4D1B-91E9-399D964EDA3B}" dt="2023-07-12T00:48:59.989" v="8573" actId="26606"/>
          <ac:spMkLst>
            <pc:docMk/>
            <pc:sldMk cId="1083868590" sldId="336"/>
            <ac:spMk id="89" creationId="{34DE9D20-D6C2-4834-9EE9-EC583F3FE571}"/>
          </ac:spMkLst>
        </pc:spChg>
        <pc:spChg chg="add del">
          <ac:chgData name="Jha, Aryan Ritwajeet" userId="2aad577e-539b-449b-83a6-8d411f484b4d" providerId="ADAL" clId="{49408841-B2F4-4D1B-91E9-399D964EDA3B}" dt="2023-07-12T00:50:53.540" v="8595" actId="26606"/>
          <ac:spMkLst>
            <pc:docMk/>
            <pc:sldMk cId="1083868590" sldId="336"/>
            <ac:spMk id="92" creationId="{A0DE92DF-4769-4DE9-93FD-EE31271850CA}"/>
          </ac:spMkLst>
        </pc:spChg>
        <pc:spChg chg="add del">
          <ac:chgData name="Jha, Aryan Ritwajeet" userId="2aad577e-539b-449b-83a6-8d411f484b4d" providerId="ADAL" clId="{49408841-B2F4-4D1B-91E9-399D964EDA3B}" dt="2023-07-12T00:49:00.947" v="8575" actId="26606"/>
          <ac:spMkLst>
            <pc:docMk/>
            <pc:sldMk cId="1083868590" sldId="336"/>
            <ac:spMk id="93" creationId="{913AE63C-D5B4-45D1-ACFC-648CFFCF9805}"/>
          </ac:spMkLst>
        </pc:spChg>
        <pc:spChg chg="add del">
          <ac:chgData name="Jha, Aryan Ritwajeet" userId="2aad577e-539b-449b-83a6-8d411f484b4d" providerId="ADAL" clId="{49408841-B2F4-4D1B-91E9-399D964EDA3B}" dt="2023-07-12T00:50:55.036" v="8597" actId="26606"/>
          <ac:spMkLst>
            <pc:docMk/>
            <pc:sldMk cId="1083868590" sldId="336"/>
            <ac:spMk id="95" creationId="{385E1BDC-A9B0-4A87-82E3-F3187F69A802}"/>
          </ac:spMkLst>
        </pc:spChg>
        <pc:spChg chg="add del">
          <ac:chgData name="Jha, Aryan Ritwajeet" userId="2aad577e-539b-449b-83a6-8d411f484b4d" providerId="ADAL" clId="{49408841-B2F4-4D1B-91E9-399D964EDA3B}" dt="2023-07-12T00:50:55.036" v="8597" actId="26606"/>
          <ac:spMkLst>
            <pc:docMk/>
            <pc:sldMk cId="1083868590" sldId="336"/>
            <ac:spMk id="97" creationId="{0990C621-3B8B-4820-8328-D47EF7CE823C}"/>
          </ac:spMkLst>
        </pc:spChg>
        <pc:spChg chg="add del">
          <ac:chgData name="Jha, Aryan Ritwajeet" userId="2aad577e-539b-449b-83a6-8d411f484b4d" providerId="ADAL" clId="{49408841-B2F4-4D1B-91E9-399D964EDA3B}" dt="2023-07-12T00:50:55.036" v="8597" actId="26606"/>
          <ac:spMkLst>
            <pc:docMk/>
            <pc:sldMk cId="1083868590" sldId="336"/>
            <ac:spMk id="98" creationId="{C1A2385B-1D2A-4E17-84FA-6CB7F0AAE473}"/>
          </ac:spMkLst>
        </pc:spChg>
        <pc:spChg chg="add del">
          <ac:chgData name="Jha, Aryan Ritwajeet" userId="2aad577e-539b-449b-83a6-8d411f484b4d" providerId="ADAL" clId="{49408841-B2F4-4D1B-91E9-399D964EDA3B}" dt="2023-07-12T00:50:55.036" v="8597" actId="26606"/>
          <ac:spMkLst>
            <pc:docMk/>
            <pc:sldMk cId="1083868590" sldId="336"/>
            <ac:spMk id="99" creationId="{5E791F2F-79DB-4CC0-9FA1-001E3E91E8B7}"/>
          </ac:spMkLst>
        </pc:spChg>
        <pc:spChg chg="add del">
          <ac:chgData name="Jha, Aryan Ritwajeet" userId="2aad577e-539b-449b-83a6-8d411f484b4d" providerId="ADAL" clId="{49408841-B2F4-4D1B-91E9-399D964EDA3B}" dt="2023-07-12T01:04:33.606" v="8643" actId="26606"/>
          <ac:spMkLst>
            <pc:docMk/>
            <pc:sldMk cId="1083868590" sldId="336"/>
            <ac:spMk id="101" creationId="{69D47016-023F-44BD-981C-50E7A10A6609}"/>
          </ac:spMkLst>
        </pc:spChg>
        <pc:spChg chg="add del">
          <ac:chgData name="Jha, Aryan Ritwajeet" userId="2aad577e-539b-449b-83a6-8d411f484b4d" providerId="ADAL" clId="{49408841-B2F4-4D1B-91E9-399D964EDA3B}" dt="2023-07-12T01:04:33.606" v="8643" actId="26606"/>
          <ac:spMkLst>
            <pc:docMk/>
            <pc:sldMk cId="1083868590" sldId="336"/>
            <ac:spMk id="102" creationId="{6D8B37B0-0682-433E-BC8D-498C04ABD9A7}"/>
          </ac:spMkLst>
        </pc:spChg>
        <pc:spChg chg="add del">
          <ac:chgData name="Jha, Aryan Ritwajeet" userId="2aad577e-539b-449b-83a6-8d411f484b4d" providerId="ADAL" clId="{49408841-B2F4-4D1B-91E9-399D964EDA3B}" dt="2023-07-12T00:49:04.625" v="8577" actId="26606"/>
          <ac:spMkLst>
            <pc:docMk/>
            <pc:sldMk cId="1083868590" sldId="336"/>
            <ac:spMk id="104" creationId="{AE6CA01B-0DEB-4E9A-9768-B728DA42C1D4}"/>
          </ac:spMkLst>
        </pc:spChg>
        <pc:spChg chg="add del">
          <ac:chgData name="Jha, Aryan Ritwajeet" userId="2aad577e-539b-449b-83a6-8d411f484b4d" providerId="ADAL" clId="{49408841-B2F4-4D1B-91E9-399D964EDA3B}" dt="2023-07-12T01:04:30.726" v="8636" actId="26606"/>
          <ac:spMkLst>
            <pc:docMk/>
            <pc:sldMk cId="1083868590" sldId="336"/>
            <ac:spMk id="107" creationId="{17F2939E-0118-428F-ADE4-7F15D67EA262}"/>
          </ac:spMkLst>
        </pc:spChg>
        <pc:spChg chg="add del">
          <ac:chgData name="Jha, Aryan Ritwajeet" userId="2aad577e-539b-449b-83a6-8d411f484b4d" providerId="ADAL" clId="{49408841-B2F4-4D1B-91E9-399D964EDA3B}" dt="2023-07-12T00:49:05.365" v="8579" actId="26606"/>
          <ac:spMkLst>
            <pc:docMk/>
            <pc:sldMk cId="1083868590" sldId="336"/>
            <ac:spMk id="109" creationId="{D47F22ED-3A55-4EDE-A5A8-163D82B09265}"/>
          </ac:spMkLst>
        </pc:spChg>
        <pc:spChg chg="add del">
          <ac:chgData name="Jha, Aryan Ritwajeet" userId="2aad577e-539b-449b-83a6-8d411f484b4d" providerId="ADAL" clId="{49408841-B2F4-4D1B-91E9-399D964EDA3B}" dt="2023-07-12T00:49:05.365" v="8579" actId="26606"/>
          <ac:spMkLst>
            <pc:docMk/>
            <pc:sldMk cId="1083868590" sldId="336"/>
            <ac:spMk id="110" creationId="{5184EE59-3061-456B-9FB5-98A8E0E74B02}"/>
          </ac:spMkLst>
        </pc:spChg>
        <pc:spChg chg="add del">
          <ac:chgData name="Jha, Aryan Ritwajeet" userId="2aad577e-539b-449b-83a6-8d411f484b4d" providerId="ADAL" clId="{49408841-B2F4-4D1B-91E9-399D964EDA3B}" dt="2023-07-12T00:49:05.365" v="8579" actId="26606"/>
          <ac:spMkLst>
            <pc:docMk/>
            <pc:sldMk cId="1083868590" sldId="336"/>
            <ac:spMk id="111" creationId="{F7E07B5E-9FB5-4C91-8BE4-6167EB58D0A7}"/>
          </ac:spMkLst>
        </pc:spChg>
        <pc:spChg chg="add del">
          <ac:chgData name="Jha, Aryan Ritwajeet" userId="2aad577e-539b-449b-83a6-8d411f484b4d" providerId="ADAL" clId="{49408841-B2F4-4D1B-91E9-399D964EDA3B}" dt="2023-07-12T00:49:05.365" v="8579" actId="26606"/>
          <ac:spMkLst>
            <pc:docMk/>
            <pc:sldMk cId="1083868590" sldId="336"/>
            <ac:spMk id="112" creationId="{37524947-EB09-4DD9-973B-9F75BBCD7269}"/>
          </ac:spMkLst>
        </pc:spChg>
        <pc:spChg chg="add del">
          <ac:chgData name="Jha, Aryan Ritwajeet" userId="2aad577e-539b-449b-83a6-8d411f484b4d" providerId="ADAL" clId="{49408841-B2F4-4D1B-91E9-399D964EDA3B}" dt="2023-07-12T00:49:05.365" v="8579" actId="26606"/>
          <ac:spMkLst>
            <pc:docMk/>
            <pc:sldMk cId="1083868590" sldId="336"/>
            <ac:spMk id="113" creationId="{D30C8E25-2DD1-45C6-9F04-0F0CBF666021}"/>
          </ac:spMkLst>
        </pc:spChg>
        <pc:spChg chg="add del">
          <ac:chgData name="Jha, Aryan Ritwajeet" userId="2aad577e-539b-449b-83a6-8d411f484b4d" providerId="ADAL" clId="{49408841-B2F4-4D1B-91E9-399D964EDA3B}" dt="2023-07-12T00:49:07.185" v="8581" actId="26606"/>
          <ac:spMkLst>
            <pc:docMk/>
            <pc:sldMk cId="1083868590" sldId="336"/>
            <ac:spMk id="115" creationId="{AE6CA01B-0DEB-4E9A-9768-B728DA42C1D4}"/>
          </ac:spMkLst>
        </pc:spChg>
        <pc:spChg chg="add del">
          <ac:chgData name="Jha, Aryan Ritwajeet" userId="2aad577e-539b-449b-83a6-8d411f484b4d" providerId="ADAL" clId="{49408841-B2F4-4D1B-91E9-399D964EDA3B}" dt="2023-07-12T00:49:08.245" v="8583" actId="26606"/>
          <ac:spMkLst>
            <pc:docMk/>
            <pc:sldMk cId="1083868590" sldId="336"/>
            <ac:spMk id="119" creationId="{913AE63C-D5B4-45D1-ACFC-648CFFCF9805}"/>
          </ac:spMkLst>
        </pc:spChg>
        <pc:spChg chg="add del">
          <ac:chgData name="Jha, Aryan Ritwajeet" userId="2aad577e-539b-449b-83a6-8d411f484b4d" providerId="ADAL" clId="{49408841-B2F4-4D1B-91E9-399D964EDA3B}" dt="2023-07-12T00:49:08.245" v="8583" actId="26606"/>
          <ac:spMkLst>
            <pc:docMk/>
            <pc:sldMk cId="1083868590" sldId="336"/>
            <ac:spMk id="120" creationId="{34DE9D20-D6C2-4834-9EE9-EC583F3FE571}"/>
          </ac:spMkLst>
        </pc:spChg>
        <pc:spChg chg="add del">
          <ac:chgData name="Jha, Aryan Ritwajeet" userId="2aad577e-539b-449b-83a6-8d411f484b4d" providerId="ADAL" clId="{49408841-B2F4-4D1B-91E9-399D964EDA3B}" dt="2023-07-12T01:04:31.538" v="8638" actId="26606"/>
          <ac:spMkLst>
            <pc:docMk/>
            <pc:sldMk cId="1083868590" sldId="336"/>
            <ac:spMk id="123" creationId="{913AE63C-D5B4-45D1-ACFC-648CFFCF9805}"/>
          </ac:spMkLst>
        </pc:spChg>
        <pc:spChg chg="add del">
          <ac:chgData name="Jha, Aryan Ritwajeet" userId="2aad577e-539b-449b-83a6-8d411f484b4d" providerId="ADAL" clId="{49408841-B2F4-4D1B-91E9-399D964EDA3B}" dt="2023-07-12T01:04:31.538" v="8638" actId="26606"/>
          <ac:spMkLst>
            <pc:docMk/>
            <pc:sldMk cId="1083868590" sldId="336"/>
            <ac:spMk id="125" creationId="{34DE9D20-D6C2-4834-9EE9-EC583F3FE571}"/>
          </ac:spMkLst>
        </pc:spChg>
        <pc:spChg chg="add del">
          <ac:chgData name="Jha, Aryan Ritwajeet" userId="2aad577e-539b-449b-83a6-8d411f484b4d" providerId="ADAL" clId="{49408841-B2F4-4D1B-91E9-399D964EDA3B}" dt="2023-07-12T00:49:09.945" v="8585" actId="26606"/>
          <ac:spMkLst>
            <pc:docMk/>
            <pc:sldMk cId="1083868590" sldId="336"/>
            <ac:spMk id="127" creationId="{53B475F8-50AE-46A0-9943-B2B63183D50C}"/>
          </ac:spMkLst>
        </pc:spChg>
        <pc:spChg chg="add del">
          <ac:chgData name="Jha, Aryan Ritwajeet" userId="2aad577e-539b-449b-83a6-8d411f484b4d" providerId="ADAL" clId="{49408841-B2F4-4D1B-91E9-399D964EDA3B}" dt="2023-07-12T00:49:09.945" v="8585" actId="26606"/>
          <ac:spMkLst>
            <pc:docMk/>
            <pc:sldMk cId="1083868590" sldId="336"/>
            <ac:spMk id="128" creationId="{75F6FDB4-2351-48C2-A863-2364A02343C0}"/>
          </ac:spMkLst>
        </pc:spChg>
        <pc:spChg chg="add del">
          <ac:chgData name="Jha, Aryan Ritwajeet" userId="2aad577e-539b-449b-83a6-8d411f484b4d" providerId="ADAL" clId="{49408841-B2F4-4D1B-91E9-399D964EDA3B}" dt="2023-07-12T01:04:32.195" v="8640" actId="26606"/>
          <ac:spMkLst>
            <pc:docMk/>
            <pc:sldMk cId="1083868590" sldId="336"/>
            <ac:spMk id="137" creationId="{C3896A03-3945-419A-B66B-4EE266EDD152}"/>
          </ac:spMkLst>
        </pc:spChg>
        <pc:spChg chg="add del">
          <ac:chgData name="Jha, Aryan Ritwajeet" userId="2aad577e-539b-449b-83a6-8d411f484b4d" providerId="ADAL" clId="{49408841-B2F4-4D1B-91E9-399D964EDA3B}" dt="2023-07-12T01:04:32.195" v="8640" actId="26606"/>
          <ac:spMkLst>
            <pc:docMk/>
            <pc:sldMk cId="1083868590" sldId="336"/>
            <ac:spMk id="138" creationId="{B34F5AD2-EDBD-4BBD-A55C-EAFFD0C7097A}"/>
          </ac:spMkLst>
        </pc:spChg>
        <pc:spChg chg="add del">
          <ac:chgData name="Jha, Aryan Ritwajeet" userId="2aad577e-539b-449b-83a6-8d411f484b4d" providerId="ADAL" clId="{49408841-B2F4-4D1B-91E9-399D964EDA3B}" dt="2023-07-12T01:04:32.195" v="8640" actId="26606"/>
          <ac:spMkLst>
            <pc:docMk/>
            <pc:sldMk cId="1083868590" sldId="336"/>
            <ac:spMk id="139" creationId="{450D3AD2-FA80-415F-A9CE-54D884561CD7}"/>
          </ac:spMkLst>
        </pc:spChg>
        <pc:spChg chg="add del">
          <ac:chgData name="Jha, Aryan Ritwajeet" userId="2aad577e-539b-449b-83a6-8d411f484b4d" providerId="ADAL" clId="{49408841-B2F4-4D1B-91E9-399D964EDA3B}" dt="2023-07-12T01:04:33.601" v="8642" actId="26606"/>
          <ac:spMkLst>
            <pc:docMk/>
            <pc:sldMk cId="1083868590" sldId="336"/>
            <ac:spMk id="141" creationId="{913AE63C-D5B4-45D1-ACFC-648CFFCF9805}"/>
          </ac:spMkLst>
        </pc:spChg>
        <pc:spChg chg="add del">
          <ac:chgData name="Jha, Aryan Ritwajeet" userId="2aad577e-539b-449b-83a6-8d411f484b4d" providerId="ADAL" clId="{49408841-B2F4-4D1B-91E9-399D964EDA3B}" dt="2023-07-12T01:04:33.601" v="8642" actId="26606"/>
          <ac:spMkLst>
            <pc:docMk/>
            <pc:sldMk cId="1083868590" sldId="336"/>
            <ac:spMk id="142" creationId="{34DE9D20-D6C2-4834-9EE9-EC583F3FE571}"/>
          </ac:spMkLst>
        </pc:spChg>
        <pc:spChg chg="add del">
          <ac:chgData name="Jha, Aryan Ritwajeet" userId="2aad577e-539b-449b-83a6-8d411f484b4d" providerId="ADAL" clId="{49408841-B2F4-4D1B-91E9-399D964EDA3B}" dt="2023-07-12T01:05:15.096" v="8658" actId="26606"/>
          <ac:spMkLst>
            <pc:docMk/>
            <pc:sldMk cId="1083868590" sldId="336"/>
            <ac:spMk id="155" creationId="{C3896A03-3945-419A-B66B-4EE266EDD152}"/>
          </ac:spMkLst>
        </pc:spChg>
        <pc:spChg chg="add del">
          <ac:chgData name="Jha, Aryan Ritwajeet" userId="2aad577e-539b-449b-83a6-8d411f484b4d" providerId="ADAL" clId="{49408841-B2F4-4D1B-91E9-399D964EDA3B}" dt="2023-07-12T01:05:15.096" v="8658" actId="26606"/>
          <ac:spMkLst>
            <pc:docMk/>
            <pc:sldMk cId="1083868590" sldId="336"/>
            <ac:spMk id="156" creationId="{B34F5AD2-EDBD-4BBD-A55C-EAFFD0C7097A}"/>
          </ac:spMkLst>
        </pc:spChg>
        <pc:spChg chg="add del">
          <ac:chgData name="Jha, Aryan Ritwajeet" userId="2aad577e-539b-449b-83a6-8d411f484b4d" providerId="ADAL" clId="{49408841-B2F4-4D1B-91E9-399D964EDA3B}" dt="2023-07-12T01:05:15.096" v="8658" actId="26606"/>
          <ac:spMkLst>
            <pc:docMk/>
            <pc:sldMk cId="1083868590" sldId="336"/>
            <ac:spMk id="157" creationId="{450D3AD2-FA80-415F-A9CE-54D884561CD7}"/>
          </ac:spMkLst>
        </pc:spChg>
        <pc:spChg chg="add del">
          <ac:chgData name="Jha, Aryan Ritwajeet" userId="2aad577e-539b-449b-83a6-8d411f484b4d" providerId="ADAL" clId="{49408841-B2F4-4D1B-91E9-399D964EDA3B}" dt="2023-07-12T01:05:11.331" v="8653" actId="26606"/>
          <ac:spMkLst>
            <pc:docMk/>
            <pc:sldMk cId="1083868590" sldId="336"/>
            <ac:spMk id="162" creationId="{AE6CA01B-0DEB-4E9A-9768-B728DA42C1D4}"/>
          </ac:spMkLst>
        </pc:spChg>
        <pc:spChg chg="add del">
          <ac:chgData name="Jha, Aryan Ritwajeet" userId="2aad577e-539b-449b-83a6-8d411f484b4d" providerId="ADAL" clId="{49408841-B2F4-4D1B-91E9-399D964EDA3B}" dt="2023-07-12T01:05:15.086" v="8657" actId="26606"/>
          <ac:spMkLst>
            <pc:docMk/>
            <pc:sldMk cId="1083868590" sldId="336"/>
            <ac:spMk id="166" creationId="{BB341EC3-1810-4D33-BA3F-E2D0AA0ECFB6}"/>
          </ac:spMkLst>
        </pc:spChg>
        <pc:spChg chg="add del">
          <ac:chgData name="Jha, Aryan Ritwajeet" userId="2aad577e-539b-449b-83a6-8d411f484b4d" providerId="ADAL" clId="{49408841-B2F4-4D1B-91E9-399D964EDA3B}" dt="2023-07-12T01:05:15.086" v="8657" actId="26606"/>
          <ac:spMkLst>
            <pc:docMk/>
            <pc:sldMk cId="1083868590" sldId="336"/>
            <ac:spMk id="168" creationId="{10127CDE-2B99-47A8-BB3C-7D17519105E0}"/>
          </ac:spMkLst>
        </pc:spChg>
        <pc:spChg chg="add del">
          <ac:chgData name="Jha, Aryan Ritwajeet" userId="2aad577e-539b-449b-83a6-8d411f484b4d" providerId="ADAL" clId="{49408841-B2F4-4D1B-91E9-399D964EDA3B}" dt="2023-07-12T01:05:12.445" v="8655" actId="26606"/>
          <ac:spMkLst>
            <pc:docMk/>
            <pc:sldMk cId="1083868590" sldId="336"/>
            <ac:spMk id="170" creationId="{5BA49487-3FDB-4FB7-9D50-2B4F9454DA91}"/>
          </ac:spMkLst>
        </pc:spChg>
        <pc:spChg chg="add del">
          <ac:chgData name="Jha, Aryan Ritwajeet" userId="2aad577e-539b-449b-83a6-8d411f484b4d" providerId="ADAL" clId="{49408841-B2F4-4D1B-91E9-399D964EDA3B}" dt="2023-07-12T01:05:12.445" v="8655" actId="26606"/>
          <ac:spMkLst>
            <pc:docMk/>
            <pc:sldMk cId="1083868590" sldId="336"/>
            <ac:spMk id="171" creationId="{1C938212-FA12-4FF1-87C8-ACDE99D06F69}"/>
          </ac:spMkLst>
        </pc:spChg>
        <pc:spChg chg="add del">
          <ac:chgData name="Jha, Aryan Ritwajeet" userId="2aad577e-539b-449b-83a6-8d411f484b4d" providerId="ADAL" clId="{49408841-B2F4-4D1B-91E9-399D964EDA3B}" dt="2023-07-12T01:05:12.445" v="8655" actId="26606"/>
          <ac:spMkLst>
            <pc:docMk/>
            <pc:sldMk cId="1083868590" sldId="336"/>
            <ac:spMk id="172" creationId="{369F152D-E540-4B48-BA11-2ADF043C6111}"/>
          </ac:spMkLst>
        </pc:spChg>
        <pc:spChg chg="add del">
          <ac:chgData name="Jha, Aryan Ritwajeet" userId="2aad577e-539b-449b-83a6-8d411f484b4d" providerId="ADAL" clId="{49408841-B2F4-4D1B-91E9-399D964EDA3B}" dt="2023-07-12T01:05:12.445" v="8655" actId="26606"/>
          <ac:spMkLst>
            <pc:docMk/>
            <pc:sldMk cId="1083868590" sldId="336"/>
            <ac:spMk id="173" creationId="{0C059F7E-04C4-4C46-9B3E-E5CE267E347D}"/>
          </ac:spMkLst>
        </pc:spChg>
        <pc:spChg chg="add del">
          <ac:chgData name="Jha, Aryan Ritwajeet" userId="2aad577e-539b-449b-83a6-8d411f484b4d" providerId="ADAL" clId="{49408841-B2F4-4D1B-91E9-399D964EDA3B}" dt="2023-07-12T01:05:15.086" v="8657" actId="26606"/>
          <ac:spMkLst>
            <pc:docMk/>
            <pc:sldMk cId="1083868590" sldId="336"/>
            <ac:spMk id="175" creationId="{0550F5B9-399F-4FAD-AE6C-ED65F9A43A74}"/>
          </ac:spMkLst>
        </pc:spChg>
        <pc:spChg chg="add del">
          <ac:chgData name="Jha, Aryan Ritwajeet" userId="2aad577e-539b-449b-83a6-8d411f484b4d" providerId="ADAL" clId="{49408841-B2F4-4D1B-91E9-399D964EDA3B}" dt="2023-07-12T01:05:15.086" v="8657" actId="26606"/>
          <ac:spMkLst>
            <pc:docMk/>
            <pc:sldMk cId="1083868590" sldId="336"/>
            <ac:spMk id="176" creationId="{C062E60F-5CD4-4268-8359-8076634680E5}"/>
          </ac:spMkLst>
        </pc:spChg>
        <pc:spChg chg="add del">
          <ac:chgData name="Jha, Aryan Ritwajeet" userId="2aad577e-539b-449b-83a6-8d411f484b4d" providerId="ADAL" clId="{49408841-B2F4-4D1B-91E9-399D964EDA3B}" dt="2023-07-12T01:06:02.251" v="8668" actId="26606"/>
          <ac:spMkLst>
            <pc:docMk/>
            <pc:sldMk cId="1083868590" sldId="336"/>
            <ac:spMk id="178" creationId="{53B475F8-50AE-46A0-9943-B2B63183D50C}"/>
          </ac:spMkLst>
        </pc:spChg>
        <pc:spChg chg="add del">
          <ac:chgData name="Jha, Aryan Ritwajeet" userId="2aad577e-539b-449b-83a6-8d411f484b4d" providerId="ADAL" clId="{49408841-B2F4-4D1B-91E9-399D964EDA3B}" dt="2023-07-12T01:06:02.251" v="8668" actId="26606"/>
          <ac:spMkLst>
            <pc:docMk/>
            <pc:sldMk cId="1083868590" sldId="336"/>
            <ac:spMk id="179" creationId="{75F6FDB4-2351-48C2-A863-2364A02343C0}"/>
          </ac:spMkLst>
        </pc:spChg>
        <pc:spChg chg="add">
          <ac:chgData name="Jha, Aryan Ritwajeet" userId="2aad577e-539b-449b-83a6-8d411f484b4d" providerId="ADAL" clId="{49408841-B2F4-4D1B-91E9-399D964EDA3B}" dt="2023-07-12T01:06:02.251" v="8668" actId="26606"/>
          <ac:spMkLst>
            <pc:docMk/>
            <pc:sldMk cId="1083868590" sldId="336"/>
            <ac:spMk id="184" creationId="{913AE63C-D5B4-45D1-ACFC-648CFFCF9805}"/>
          </ac:spMkLst>
        </pc:spChg>
        <pc:grpChg chg="add del">
          <ac:chgData name="Jha, Aryan Ritwajeet" userId="2aad577e-539b-449b-83a6-8d411f484b4d" providerId="ADAL" clId="{49408841-B2F4-4D1B-91E9-399D964EDA3B}" dt="2023-07-12T00:40:47.816" v="8541" actId="26606"/>
          <ac:grpSpMkLst>
            <pc:docMk/>
            <pc:sldMk cId="1083868590" sldId="336"/>
            <ac:grpSpMk id="28" creationId="{C28A977F-B603-4D81-B0FC-C8DE048A7931}"/>
          </ac:grpSpMkLst>
        </pc:grpChg>
        <pc:grpChg chg="add del">
          <ac:chgData name="Jha, Aryan Ritwajeet" userId="2aad577e-539b-449b-83a6-8d411f484b4d" providerId="ADAL" clId="{49408841-B2F4-4D1B-91E9-399D964EDA3B}" dt="2023-07-12T00:40:47.816" v="8541" actId="26606"/>
          <ac:grpSpMkLst>
            <pc:docMk/>
            <pc:sldMk cId="1083868590" sldId="336"/>
            <ac:grpSpMk id="32" creationId="{C78D9229-E61D-4FEE-8321-2F8B64A8CADF}"/>
          </ac:grpSpMkLst>
        </pc:grpChg>
        <pc:grpChg chg="add del">
          <ac:chgData name="Jha, Aryan Ritwajeet" userId="2aad577e-539b-449b-83a6-8d411f484b4d" providerId="ADAL" clId="{49408841-B2F4-4D1B-91E9-399D964EDA3B}" dt="2023-07-12T00:48:56.786" v="8569" actId="26606"/>
          <ac:grpSpMkLst>
            <pc:docMk/>
            <pc:sldMk cId="1083868590" sldId="336"/>
            <ac:grpSpMk id="72" creationId="{D2BEE71A-353E-49B4-9F8D-D2E784E501D9}"/>
          </ac:grpSpMkLst>
        </pc:grpChg>
        <pc:grpChg chg="add del">
          <ac:chgData name="Jha, Aryan Ritwajeet" userId="2aad577e-539b-449b-83a6-8d411f484b4d" providerId="ADAL" clId="{49408841-B2F4-4D1B-91E9-399D964EDA3B}" dt="2023-07-12T00:48:56.786" v="8569" actId="26606"/>
          <ac:grpSpMkLst>
            <pc:docMk/>
            <pc:sldMk cId="1083868590" sldId="336"/>
            <ac:grpSpMk id="76" creationId="{43F5E015-E085-4624-B431-B42414448684}"/>
          </ac:grpSpMkLst>
        </pc:grpChg>
        <pc:grpChg chg="add del">
          <ac:chgData name="Jha, Aryan Ritwajeet" userId="2aad577e-539b-449b-83a6-8d411f484b4d" providerId="ADAL" clId="{49408841-B2F4-4D1B-91E9-399D964EDA3B}" dt="2023-07-12T00:50:55.045" v="8598" actId="26606"/>
          <ac:grpSpMkLst>
            <pc:docMk/>
            <pc:sldMk cId="1083868590" sldId="336"/>
            <ac:grpSpMk id="77" creationId="{972070F7-E065-4D60-8938-9FB8CDB8ACB0}"/>
          </ac:grpSpMkLst>
        </pc:grpChg>
        <pc:grpChg chg="add del">
          <ac:chgData name="Jha, Aryan Ritwajeet" userId="2aad577e-539b-449b-83a6-8d411f484b4d" providerId="ADAL" clId="{49408841-B2F4-4D1B-91E9-399D964EDA3B}" dt="2023-07-12T00:48:59.989" v="8573" actId="26606"/>
          <ac:grpSpMkLst>
            <pc:docMk/>
            <pc:sldMk cId="1083868590" sldId="336"/>
            <ac:grpSpMk id="90" creationId="{D2BEE71A-353E-49B4-9F8D-D2E784E501D9}"/>
          </ac:grpSpMkLst>
        </pc:grpChg>
        <pc:grpChg chg="add del">
          <ac:chgData name="Jha, Aryan Ritwajeet" userId="2aad577e-539b-449b-83a6-8d411f484b4d" providerId="ADAL" clId="{49408841-B2F4-4D1B-91E9-399D964EDA3B}" dt="2023-07-12T00:48:59.989" v="8573" actId="26606"/>
          <ac:grpSpMkLst>
            <pc:docMk/>
            <pc:sldMk cId="1083868590" sldId="336"/>
            <ac:grpSpMk id="91" creationId="{43F5E015-E085-4624-B431-B42414448684}"/>
          </ac:grpSpMkLst>
        </pc:grpChg>
        <pc:grpChg chg="add del">
          <ac:chgData name="Jha, Aryan Ritwajeet" userId="2aad577e-539b-449b-83a6-8d411f484b4d" providerId="ADAL" clId="{49408841-B2F4-4D1B-91E9-399D964EDA3B}" dt="2023-07-12T00:49:00.947" v="8575" actId="26606"/>
          <ac:grpSpMkLst>
            <pc:docMk/>
            <pc:sldMk cId="1083868590" sldId="336"/>
            <ac:grpSpMk id="94" creationId="{AC0CA3C2-AD39-4633-9BE6-ABAF929E41B9}"/>
          </ac:grpSpMkLst>
        </pc:grpChg>
        <pc:grpChg chg="add del">
          <ac:chgData name="Jha, Aryan Ritwajeet" userId="2aad577e-539b-449b-83a6-8d411f484b4d" providerId="ADAL" clId="{49408841-B2F4-4D1B-91E9-399D964EDA3B}" dt="2023-07-12T00:49:00.947" v="8575" actId="26606"/>
          <ac:grpSpMkLst>
            <pc:docMk/>
            <pc:sldMk cId="1083868590" sldId="336"/>
            <ac:grpSpMk id="96" creationId="{43F5E015-E085-4624-B431-B42414448684}"/>
          </ac:grpSpMkLst>
        </pc:grpChg>
        <pc:grpChg chg="add del">
          <ac:chgData name="Jha, Aryan Ritwajeet" userId="2aad577e-539b-449b-83a6-8d411f484b4d" providerId="ADAL" clId="{49408841-B2F4-4D1B-91E9-399D964EDA3B}" dt="2023-07-12T00:49:04.625" v="8577" actId="26606"/>
          <ac:grpSpMkLst>
            <pc:docMk/>
            <pc:sldMk cId="1083868590" sldId="336"/>
            <ac:grpSpMk id="105" creationId="{A57D8C8E-634E-4E83-9657-225A4DFE47ED}"/>
          </ac:grpSpMkLst>
        </pc:grpChg>
        <pc:grpChg chg="add del">
          <ac:chgData name="Jha, Aryan Ritwajeet" userId="2aad577e-539b-449b-83a6-8d411f484b4d" providerId="ADAL" clId="{49408841-B2F4-4D1B-91E9-399D964EDA3B}" dt="2023-07-12T01:04:30.726" v="8636" actId="26606"/>
          <ac:grpSpMkLst>
            <pc:docMk/>
            <pc:sldMk cId="1083868590" sldId="336"/>
            <ac:grpSpMk id="106" creationId="{067F19C3-C09C-4B70-8306-E0ACF405B7CC}"/>
          </ac:grpSpMkLst>
        </pc:grpChg>
        <pc:grpChg chg="add del">
          <ac:chgData name="Jha, Aryan Ritwajeet" userId="2aad577e-539b-449b-83a6-8d411f484b4d" providerId="ADAL" clId="{49408841-B2F4-4D1B-91E9-399D964EDA3B}" dt="2023-07-12T00:49:07.185" v="8581" actId="26606"/>
          <ac:grpSpMkLst>
            <pc:docMk/>
            <pc:sldMk cId="1083868590" sldId="336"/>
            <ac:grpSpMk id="116" creationId="{A57D8C8E-634E-4E83-9657-225A4DFE47ED}"/>
          </ac:grpSpMkLst>
        </pc:grpChg>
        <pc:grpChg chg="add del">
          <ac:chgData name="Jha, Aryan Ritwajeet" userId="2aad577e-539b-449b-83a6-8d411f484b4d" providerId="ADAL" clId="{49408841-B2F4-4D1B-91E9-399D964EDA3B}" dt="2023-07-12T00:49:08.245" v="8583" actId="26606"/>
          <ac:grpSpMkLst>
            <pc:docMk/>
            <pc:sldMk cId="1083868590" sldId="336"/>
            <ac:grpSpMk id="121" creationId="{D2BEE71A-353E-49B4-9F8D-D2E784E501D9}"/>
          </ac:grpSpMkLst>
        </pc:grpChg>
        <pc:grpChg chg="add del">
          <ac:chgData name="Jha, Aryan Ritwajeet" userId="2aad577e-539b-449b-83a6-8d411f484b4d" providerId="ADAL" clId="{49408841-B2F4-4D1B-91E9-399D964EDA3B}" dt="2023-07-12T00:49:08.245" v="8583" actId="26606"/>
          <ac:grpSpMkLst>
            <pc:docMk/>
            <pc:sldMk cId="1083868590" sldId="336"/>
            <ac:grpSpMk id="124" creationId="{43F5E015-E085-4624-B431-B42414448684}"/>
          </ac:grpSpMkLst>
        </pc:grpChg>
        <pc:grpChg chg="add del">
          <ac:chgData name="Jha, Aryan Ritwajeet" userId="2aad577e-539b-449b-83a6-8d411f484b4d" providerId="ADAL" clId="{49408841-B2F4-4D1B-91E9-399D964EDA3B}" dt="2023-07-12T01:04:31.538" v="8638" actId="26606"/>
          <ac:grpSpMkLst>
            <pc:docMk/>
            <pc:sldMk cId="1083868590" sldId="336"/>
            <ac:grpSpMk id="126" creationId="{D2BEE71A-353E-49B4-9F8D-D2E784E501D9}"/>
          </ac:grpSpMkLst>
        </pc:grpChg>
        <pc:grpChg chg="add del">
          <ac:chgData name="Jha, Aryan Ritwajeet" userId="2aad577e-539b-449b-83a6-8d411f484b4d" providerId="ADAL" clId="{49408841-B2F4-4D1B-91E9-399D964EDA3B}" dt="2023-07-12T01:04:31.538" v="8638" actId="26606"/>
          <ac:grpSpMkLst>
            <pc:docMk/>
            <pc:sldMk cId="1083868590" sldId="336"/>
            <ac:grpSpMk id="131" creationId="{43F5E015-E085-4624-B431-B42414448684}"/>
          </ac:grpSpMkLst>
        </pc:grpChg>
        <pc:grpChg chg="add del">
          <ac:chgData name="Jha, Aryan Ritwajeet" userId="2aad577e-539b-449b-83a6-8d411f484b4d" providerId="ADAL" clId="{49408841-B2F4-4D1B-91E9-399D964EDA3B}" dt="2023-07-12T01:04:33.601" v="8642" actId="26606"/>
          <ac:grpSpMkLst>
            <pc:docMk/>
            <pc:sldMk cId="1083868590" sldId="336"/>
            <ac:grpSpMk id="143" creationId="{D2BEE71A-353E-49B4-9F8D-D2E784E501D9}"/>
          </ac:grpSpMkLst>
        </pc:grpChg>
        <pc:grpChg chg="add del">
          <ac:chgData name="Jha, Aryan Ritwajeet" userId="2aad577e-539b-449b-83a6-8d411f484b4d" providerId="ADAL" clId="{49408841-B2F4-4D1B-91E9-399D964EDA3B}" dt="2023-07-12T01:04:33.601" v="8642" actId="26606"/>
          <ac:grpSpMkLst>
            <pc:docMk/>
            <pc:sldMk cId="1083868590" sldId="336"/>
            <ac:grpSpMk id="146" creationId="{43F5E015-E085-4624-B431-B42414448684}"/>
          </ac:grpSpMkLst>
        </pc:grpChg>
        <pc:grpChg chg="add del">
          <ac:chgData name="Jha, Aryan Ritwajeet" userId="2aad577e-539b-449b-83a6-8d411f484b4d" providerId="ADAL" clId="{49408841-B2F4-4D1B-91E9-399D964EDA3B}" dt="2023-07-12T01:05:11.331" v="8653" actId="26606"/>
          <ac:grpSpMkLst>
            <pc:docMk/>
            <pc:sldMk cId="1083868590" sldId="336"/>
            <ac:grpSpMk id="164" creationId="{A57D8C8E-634E-4E83-9657-225A4DFE47ED}"/>
          </ac:grpSpMkLst>
        </pc:grpChg>
        <pc:grpChg chg="add">
          <ac:chgData name="Jha, Aryan Ritwajeet" userId="2aad577e-539b-449b-83a6-8d411f484b4d" providerId="ADAL" clId="{49408841-B2F4-4D1B-91E9-399D964EDA3B}" dt="2023-07-12T01:06:02.251" v="8668" actId="26606"/>
          <ac:grpSpMkLst>
            <pc:docMk/>
            <pc:sldMk cId="1083868590" sldId="336"/>
            <ac:grpSpMk id="186" creationId="{AC0CA3C2-AD39-4633-9BE6-ABAF929E41B9}"/>
          </ac:grpSpMkLst>
        </pc:grpChg>
        <pc:grpChg chg="add">
          <ac:chgData name="Jha, Aryan Ritwajeet" userId="2aad577e-539b-449b-83a6-8d411f484b4d" providerId="ADAL" clId="{49408841-B2F4-4D1B-91E9-399D964EDA3B}" dt="2023-07-12T01:06:02.251" v="8668" actId="26606"/>
          <ac:grpSpMkLst>
            <pc:docMk/>
            <pc:sldMk cId="1083868590" sldId="336"/>
            <ac:grpSpMk id="190" creationId="{43F5E015-E085-4624-B431-B42414448684}"/>
          </ac:grpSpMkLst>
        </pc:grpChg>
        <pc:picChg chg="add del mod">
          <ac:chgData name="Jha, Aryan Ritwajeet" userId="2aad577e-539b-449b-83a6-8d411f484b4d" providerId="ADAL" clId="{49408841-B2F4-4D1B-91E9-399D964EDA3B}" dt="2023-07-12T18:25:38.124" v="8933" actId="478"/>
          <ac:picMkLst>
            <pc:docMk/>
            <pc:sldMk cId="1083868590" sldId="336"/>
            <ac:picMk id="5" creationId="{C970A066-59B3-CE87-61ED-4559DC895A91}"/>
          </ac:picMkLst>
        </pc:picChg>
        <pc:picChg chg="add mod ord">
          <ac:chgData name="Jha, Aryan Ritwajeet" userId="2aad577e-539b-449b-83a6-8d411f484b4d" providerId="ADAL" clId="{49408841-B2F4-4D1B-91E9-399D964EDA3B}" dt="2023-07-12T18:22:04.887" v="8689" actId="1076"/>
          <ac:picMkLst>
            <pc:docMk/>
            <pc:sldMk cId="1083868590" sldId="336"/>
            <ac:picMk id="6" creationId="{9B05648E-9AD3-C5AC-3357-803DD5C348BE}"/>
          </ac:picMkLst>
        </pc:picChg>
        <pc:picChg chg="add mod ord">
          <ac:chgData name="Jha, Aryan Ritwajeet" userId="2aad577e-539b-449b-83a6-8d411f484b4d" providerId="ADAL" clId="{49408841-B2F4-4D1B-91E9-399D964EDA3B}" dt="2023-07-12T18:25:33.837" v="8931" actId="1076"/>
          <ac:picMkLst>
            <pc:docMk/>
            <pc:sldMk cId="1083868590" sldId="336"/>
            <ac:picMk id="8" creationId="{B298E378-0A4E-4CA1-D37F-4A80A0A9C554}"/>
          </ac:picMkLst>
        </pc:picChg>
        <pc:picChg chg="add del mod ord">
          <ac:chgData name="Jha, Aryan Ritwajeet" userId="2aad577e-539b-449b-83a6-8d411f484b4d" providerId="ADAL" clId="{49408841-B2F4-4D1B-91E9-399D964EDA3B}" dt="2023-07-12T00:50:30.727" v="8588" actId="478"/>
          <ac:picMkLst>
            <pc:docMk/>
            <pc:sldMk cId="1083868590" sldId="336"/>
            <ac:picMk id="10" creationId="{070B3C8B-ADFF-AE45-2FFE-D270578C701E}"/>
          </ac:picMkLst>
        </pc:picChg>
        <pc:picChg chg="add mod">
          <ac:chgData name="Jha, Aryan Ritwajeet" userId="2aad577e-539b-449b-83a6-8d411f484b4d" providerId="ADAL" clId="{49408841-B2F4-4D1B-91E9-399D964EDA3B}" dt="2023-07-12T18:26:06.384" v="8939" actId="1582"/>
          <ac:picMkLst>
            <pc:docMk/>
            <pc:sldMk cId="1083868590" sldId="336"/>
            <ac:picMk id="12" creationId="{0BE72FA5-3147-4C72-D8DD-1B39DD0B1115}"/>
          </ac:picMkLst>
        </pc:picChg>
        <pc:picChg chg="add del mod">
          <ac:chgData name="Jha, Aryan Ritwajeet" userId="2aad577e-539b-449b-83a6-8d411f484b4d" providerId="ADAL" clId="{49408841-B2F4-4D1B-91E9-399D964EDA3B}" dt="2023-07-12T01:04:24.236" v="8632" actId="478"/>
          <ac:picMkLst>
            <pc:docMk/>
            <pc:sldMk cId="1083868590" sldId="336"/>
            <ac:picMk id="14" creationId="{9A036756-CE88-F461-DBFF-E84CC43EBB56}"/>
          </ac:picMkLst>
        </pc:picChg>
        <pc:picChg chg="add del mod">
          <ac:chgData name="Jha, Aryan Ritwajeet" userId="2aad577e-539b-449b-83a6-8d411f484b4d" providerId="ADAL" clId="{49408841-B2F4-4D1B-91E9-399D964EDA3B}" dt="2023-07-12T18:25:38.124" v="8933" actId="478"/>
          <ac:picMkLst>
            <pc:docMk/>
            <pc:sldMk cId="1083868590" sldId="336"/>
            <ac:picMk id="39" creationId="{424A1655-5825-E1F1-479E-9BEB3A1197AD}"/>
          </ac:picMkLst>
        </pc:picChg>
        <pc:cxnChg chg="add del">
          <ac:chgData name="Jha, Aryan Ritwajeet" userId="2aad577e-539b-449b-83a6-8d411f484b4d" providerId="ADAL" clId="{49408841-B2F4-4D1B-91E9-399D964EDA3B}" dt="2023-07-12T18:25:23.524" v="8930" actId="11529"/>
          <ac:cxnSpMkLst>
            <pc:docMk/>
            <pc:sldMk cId="1083868590" sldId="336"/>
            <ac:cxnSpMk id="10" creationId="{0AF22317-3762-E12A-6427-B20E5E1C961C}"/>
          </ac:cxnSpMkLst>
        </pc:cxnChg>
        <pc:cxnChg chg="add mod">
          <ac:chgData name="Jha, Aryan Ritwajeet" userId="2aad577e-539b-449b-83a6-8d411f484b4d" providerId="ADAL" clId="{49408841-B2F4-4D1B-91E9-399D964EDA3B}" dt="2023-07-12T18:51:06.151" v="9526" actId="14100"/>
          <ac:cxnSpMkLst>
            <pc:docMk/>
            <pc:sldMk cId="1083868590" sldId="336"/>
            <ac:cxnSpMk id="14" creationId="{0E08B451-382C-4063-5D28-4B263801F45C}"/>
          </ac:cxnSpMkLst>
        </pc:cxnChg>
        <pc:cxnChg chg="add">
          <ac:chgData name="Jha, Aryan Ritwajeet" userId="2aad577e-539b-449b-83a6-8d411f484b4d" providerId="ADAL" clId="{49408841-B2F4-4D1B-91E9-399D964EDA3B}" dt="2023-07-12T18:29:06.267" v="8972" actId="11529"/>
          <ac:cxnSpMkLst>
            <pc:docMk/>
            <pc:sldMk cId="1083868590" sldId="336"/>
            <ac:cxnSpMk id="16" creationId="{119A7CEC-FFD1-4794-69DB-E1B53A7C33D8}"/>
          </ac:cxnSpMkLst>
        </pc:cxnChg>
        <pc:cxnChg chg="add mod">
          <ac:chgData name="Jha, Aryan Ritwajeet" userId="2aad577e-539b-449b-83a6-8d411f484b4d" providerId="ADAL" clId="{49408841-B2F4-4D1B-91E9-399D964EDA3B}" dt="2023-07-12T18:30:22.575" v="9037" actId="571"/>
          <ac:cxnSpMkLst>
            <pc:docMk/>
            <pc:sldMk cId="1083868590" sldId="336"/>
            <ac:cxnSpMk id="18" creationId="{F5F12B36-1BDB-E5FA-B70E-64F7732B3265}"/>
          </ac:cxnSpMkLst>
        </pc:cxnChg>
      </pc:sldChg>
      <pc:sldChg chg="addSp modSp add mod">
        <pc:chgData name="Jha, Aryan Ritwajeet" userId="2aad577e-539b-449b-83a6-8d411f484b4d" providerId="ADAL" clId="{49408841-B2F4-4D1B-91E9-399D964EDA3B}" dt="2023-07-12T18:51:16.487" v="9527" actId="14100"/>
        <pc:sldMkLst>
          <pc:docMk/>
          <pc:sldMk cId="1771449399" sldId="337"/>
        </pc:sldMkLst>
        <pc:spChg chg="add mod">
          <ac:chgData name="Jha, Aryan Ritwajeet" userId="2aad577e-539b-449b-83a6-8d411f484b4d" providerId="ADAL" clId="{49408841-B2F4-4D1B-91E9-399D964EDA3B}" dt="2023-07-12T18:34:05.815" v="9052" actId="17032"/>
          <ac:spMkLst>
            <pc:docMk/>
            <pc:sldMk cId="1771449399" sldId="337"/>
            <ac:spMk id="3" creationId="{43916D85-0AF8-C58F-4E85-E1E6D85D847B}"/>
          </ac:spMkLst>
        </pc:spChg>
        <pc:spChg chg="add mod">
          <ac:chgData name="Jha, Aryan Ritwajeet" userId="2aad577e-539b-449b-83a6-8d411f484b4d" providerId="ADAL" clId="{49408841-B2F4-4D1B-91E9-399D964EDA3B}" dt="2023-07-12T18:34:22.064" v="9054" actId="17032"/>
          <ac:spMkLst>
            <pc:docMk/>
            <pc:sldMk cId="1771449399" sldId="337"/>
            <ac:spMk id="5" creationId="{22A19CC3-0652-AC30-7759-18AB10239862}"/>
          </ac:spMkLst>
        </pc:spChg>
        <pc:spChg chg="add mod">
          <ac:chgData name="Jha, Aryan Ritwajeet" userId="2aad577e-539b-449b-83a6-8d411f484b4d" providerId="ADAL" clId="{49408841-B2F4-4D1B-91E9-399D964EDA3B}" dt="2023-07-12T18:34:35.114" v="9056" actId="17032"/>
          <ac:spMkLst>
            <pc:docMk/>
            <pc:sldMk cId="1771449399" sldId="337"/>
            <ac:spMk id="9" creationId="{80063A6D-0A98-A86B-E592-4911FD30688C}"/>
          </ac:spMkLst>
        </pc:spChg>
        <pc:spChg chg="add mod">
          <ac:chgData name="Jha, Aryan Ritwajeet" userId="2aad577e-539b-449b-83a6-8d411f484b4d" providerId="ADAL" clId="{49408841-B2F4-4D1B-91E9-399D964EDA3B}" dt="2023-07-12T18:35:42.394" v="9060" actId="17032"/>
          <ac:spMkLst>
            <pc:docMk/>
            <pc:sldMk cId="1771449399" sldId="337"/>
            <ac:spMk id="10" creationId="{9A043C0B-0CFA-5172-87B7-14E56545F31B}"/>
          </ac:spMkLst>
        </pc:spChg>
        <pc:spChg chg="add mod">
          <ac:chgData name="Jha, Aryan Ritwajeet" userId="2aad577e-539b-449b-83a6-8d411f484b4d" providerId="ADAL" clId="{49408841-B2F4-4D1B-91E9-399D964EDA3B}" dt="2023-07-12T18:35:59.285" v="9062" actId="17032"/>
          <ac:spMkLst>
            <pc:docMk/>
            <pc:sldMk cId="1771449399" sldId="337"/>
            <ac:spMk id="11" creationId="{BAB5B2FD-100B-8A8D-DB68-87E3BC01F140}"/>
          </ac:spMkLst>
        </pc:spChg>
        <pc:picChg chg="mod">
          <ac:chgData name="Jha, Aryan Ritwajeet" userId="2aad577e-539b-449b-83a6-8d411f484b4d" providerId="ADAL" clId="{49408841-B2F4-4D1B-91E9-399D964EDA3B}" dt="2023-07-12T18:32:52.264" v="9044" actId="1076"/>
          <ac:picMkLst>
            <pc:docMk/>
            <pc:sldMk cId="1771449399" sldId="337"/>
            <ac:picMk id="12" creationId="{0BE72FA5-3147-4C72-D8DD-1B39DD0B1115}"/>
          </ac:picMkLst>
        </pc:picChg>
        <pc:cxnChg chg="mod">
          <ac:chgData name="Jha, Aryan Ritwajeet" userId="2aad577e-539b-449b-83a6-8d411f484b4d" providerId="ADAL" clId="{49408841-B2F4-4D1B-91E9-399D964EDA3B}" dt="2023-07-12T18:51:16.487" v="9527" actId="14100"/>
          <ac:cxnSpMkLst>
            <pc:docMk/>
            <pc:sldMk cId="1771449399" sldId="337"/>
            <ac:cxnSpMk id="14" creationId="{0E08B451-382C-4063-5D28-4B263801F45C}"/>
          </ac:cxnSpMkLst>
        </pc:cxnChg>
        <pc:cxnChg chg="mod">
          <ac:chgData name="Jha, Aryan Ritwajeet" userId="2aad577e-539b-449b-83a6-8d411f484b4d" providerId="ADAL" clId="{49408841-B2F4-4D1B-91E9-399D964EDA3B}" dt="2023-07-12T18:35:10.484" v="9058" actId="693"/>
          <ac:cxnSpMkLst>
            <pc:docMk/>
            <pc:sldMk cId="1771449399" sldId="337"/>
            <ac:cxnSpMk id="16" creationId="{119A7CEC-FFD1-4794-69DB-E1B53A7C33D8}"/>
          </ac:cxnSpMkLst>
        </pc:cxnChg>
      </pc:sldChg>
      <pc:sldChg chg="addSp delSp modSp add mod">
        <pc:chgData name="Jha, Aryan Ritwajeet" userId="2aad577e-539b-449b-83a6-8d411f484b4d" providerId="ADAL" clId="{49408841-B2F4-4D1B-91E9-399D964EDA3B}" dt="2023-07-12T20:33:00.419" v="12025" actId="1582"/>
        <pc:sldMkLst>
          <pc:docMk/>
          <pc:sldMk cId="4236874696" sldId="338"/>
        </pc:sldMkLst>
        <pc:spChg chg="del">
          <ac:chgData name="Jha, Aryan Ritwajeet" userId="2aad577e-539b-449b-83a6-8d411f484b4d" providerId="ADAL" clId="{49408841-B2F4-4D1B-91E9-399D964EDA3B}" dt="2023-07-12T18:36:24.924" v="9064" actId="478"/>
          <ac:spMkLst>
            <pc:docMk/>
            <pc:sldMk cId="4236874696" sldId="338"/>
            <ac:spMk id="7" creationId="{A3709D2A-1B2C-3434-1A4F-CEA4FF0D00BA}"/>
          </ac:spMkLst>
        </pc:spChg>
        <pc:spChg chg="mod">
          <ac:chgData name="Jha, Aryan Ritwajeet" userId="2aad577e-539b-449b-83a6-8d411f484b4d" providerId="ADAL" clId="{49408841-B2F4-4D1B-91E9-399D964EDA3B}" dt="2023-07-12T18:43:33.785" v="9513" actId="20577"/>
          <ac:spMkLst>
            <pc:docMk/>
            <pc:sldMk cId="4236874696" sldId="338"/>
            <ac:spMk id="17" creationId="{7D19F705-099D-DDF1-D71C-2E376A256AFD}"/>
          </ac:spMkLst>
        </pc:spChg>
        <pc:spChg chg="add mod">
          <ac:chgData name="Jha, Aryan Ritwajeet" userId="2aad577e-539b-449b-83a6-8d411f484b4d" providerId="ADAL" clId="{49408841-B2F4-4D1B-91E9-399D964EDA3B}" dt="2023-07-12T18:51:59.633" v="9572" actId="20577"/>
          <ac:spMkLst>
            <pc:docMk/>
            <pc:sldMk cId="4236874696" sldId="338"/>
            <ac:spMk id="21" creationId="{0A56B57E-CFBF-2101-5CA6-4828E92F1F8C}"/>
          </ac:spMkLst>
        </pc:spChg>
        <pc:spChg chg="add mod">
          <ac:chgData name="Jha, Aryan Ritwajeet" userId="2aad577e-539b-449b-83a6-8d411f484b4d" providerId="ADAL" clId="{49408841-B2F4-4D1B-91E9-399D964EDA3B}" dt="2023-07-12T19:32:11.857" v="10443" actId="20577"/>
          <ac:spMkLst>
            <pc:docMk/>
            <pc:sldMk cId="4236874696" sldId="338"/>
            <ac:spMk id="23" creationId="{9051DA40-62E1-F49F-E84D-FC7A9F5777C5}"/>
          </ac:spMkLst>
        </pc:spChg>
        <pc:picChg chg="mod">
          <ac:chgData name="Jha, Aryan Ritwajeet" userId="2aad577e-539b-449b-83a6-8d411f484b4d" providerId="ADAL" clId="{49408841-B2F4-4D1B-91E9-399D964EDA3B}" dt="2023-07-12T20:32:51.450" v="12022" actId="1076"/>
          <ac:picMkLst>
            <pc:docMk/>
            <pc:sldMk cId="4236874696" sldId="338"/>
            <ac:picMk id="8" creationId="{B298E378-0A4E-4CA1-D37F-4A80A0A9C554}"/>
          </ac:picMkLst>
        </pc:picChg>
        <pc:picChg chg="add mod">
          <ac:chgData name="Jha, Aryan Ritwajeet" userId="2aad577e-539b-449b-83a6-8d411f484b4d" providerId="ADAL" clId="{49408841-B2F4-4D1B-91E9-399D964EDA3B}" dt="2023-07-12T20:33:00.419" v="12025" actId="1582"/>
          <ac:picMkLst>
            <pc:docMk/>
            <pc:sldMk cId="4236874696" sldId="338"/>
            <ac:picMk id="27" creationId="{6004C8CF-A01E-D059-A823-833FE2E34C76}"/>
          </ac:picMkLst>
        </pc:picChg>
        <pc:cxnChg chg="mod">
          <ac:chgData name="Jha, Aryan Ritwajeet" userId="2aad577e-539b-449b-83a6-8d411f484b4d" providerId="ADAL" clId="{49408841-B2F4-4D1B-91E9-399D964EDA3B}" dt="2023-07-12T18:37:11.419" v="9132" actId="20577"/>
          <ac:cxnSpMkLst>
            <pc:docMk/>
            <pc:sldMk cId="4236874696" sldId="338"/>
            <ac:cxnSpMk id="14" creationId="{0E08B451-382C-4063-5D28-4B263801F45C}"/>
          </ac:cxnSpMkLst>
        </pc:cxnChg>
        <pc:cxnChg chg="mod">
          <ac:chgData name="Jha, Aryan Ritwajeet" userId="2aad577e-539b-449b-83a6-8d411f484b4d" providerId="ADAL" clId="{49408841-B2F4-4D1B-91E9-399D964EDA3B}" dt="2023-07-12T18:38:08.265" v="9182" actId="1076"/>
          <ac:cxnSpMkLst>
            <pc:docMk/>
            <pc:sldMk cId="4236874696" sldId="338"/>
            <ac:cxnSpMk id="16" creationId="{119A7CEC-FFD1-4794-69DB-E1B53A7C33D8}"/>
          </ac:cxnSpMkLst>
        </pc:cxnChg>
        <pc:cxnChg chg="add mod">
          <ac:chgData name="Jha, Aryan Ritwajeet" userId="2aad577e-539b-449b-83a6-8d411f484b4d" providerId="ADAL" clId="{49408841-B2F4-4D1B-91E9-399D964EDA3B}" dt="2023-07-12T18:37:34.558" v="9179" actId="14100"/>
          <ac:cxnSpMkLst>
            <pc:docMk/>
            <pc:sldMk cId="4236874696" sldId="338"/>
            <ac:cxnSpMk id="18" creationId="{43443043-FF2D-5A4C-1A5C-2A3B5429B5D8}"/>
          </ac:cxnSpMkLst>
        </pc:cxnChg>
        <pc:cxnChg chg="add mod">
          <ac:chgData name="Jha, Aryan Ritwajeet" userId="2aad577e-539b-449b-83a6-8d411f484b4d" providerId="ADAL" clId="{49408841-B2F4-4D1B-91E9-399D964EDA3B}" dt="2023-07-12T20:32:53.880" v="12023" actId="14100"/>
          <ac:cxnSpMkLst>
            <pc:docMk/>
            <pc:sldMk cId="4236874696" sldId="338"/>
            <ac:cxnSpMk id="22" creationId="{D5C4B80D-EA20-361F-BEBD-3EDB7639C621}"/>
          </ac:cxnSpMkLst>
        </pc:cxnChg>
      </pc:sldChg>
      <pc:sldChg chg="delSp modSp add mod">
        <pc:chgData name="Jha, Aryan Ritwajeet" userId="2aad577e-539b-449b-83a6-8d411f484b4d" providerId="ADAL" clId="{49408841-B2F4-4D1B-91E9-399D964EDA3B}" dt="2023-07-12T18:42:19.805" v="9485" actId="1076"/>
        <pc:sldMkLst>
          <pc:docMk/>
          <pc:sldMk cId="2152296590" sldId="339"/>
        </pc:sldMkLst>
        <pc:spChg chg="del">
          <ac:chgData name="Jha, Aryan Ritwajeet" userId="2aad577e-539b-449b-83a6-8d411f484b4d" providerId="ADAL" clId="{49408841-B2F4-4D1B-91E9-399D964EDA3B}" dt="2023-07-12T18:41:13.661" v="9483" actId="478"/>
          <ac:spMkLst>
            <pc:docMk/>
            <pc:sldMk cId="2152296590" sldId="339"/>
            <ac:spMk id="25" creationId="{1A57F294-7580-E8B9-8064-D8070CE825A5}"/>
          </ac:spMkLst>
        </pc:spChg>
        <pc:spChg chg="del">
          <ac:chgData name="Jha, Aryan Ritwajeet" userId="2aad577e-539b-449b-83a6-8d411f484b4d" providerId="ADAL" clId="{49408841-B2F4-4D1B-91E9-399D964EDA3B}" dt="2023-07-12T18:41:13.661" v="9483" actId="478"/>
          <ac:spMkLst>
            <pc:docMk/>
            <pc:sldMk cId="2152296590" sldId="339"/>
            <ac:spMk id="26" creationId="{2B175FD5-A62E-C570-61F2-BC1FF7BCAAF8}"/>
          </ac:spMkLst>
        </pc:spChg>
        <pc:spChg chg="mod">
          <ac:chgData name="Jha, Aryan Ritwajeet" userId="2aad577e-539b-449b-83a6-8d411f484b4d" providerId="ADAL" clId="{49408841-B2F4-4D1B-91E9-399D964EDA3B}" dt="2023-07-12T18:41:04.605" v="9482" actId="113"/>
          <ac:spMkLst>
            <pc:docMk/>
            <pc:sldMk cId="2152296590" sldId="339"/>
            <ac:spMk id="32" creationId="{3D4C88DF-9C82-3CE8-8DBB-5D3BC012F956}"/>
          </ac:spMkLst>
        </pc:spChg>
        <pc:grpChg chg="mod">
          <ac:chgData name="Jha, Aryan Ritwajeet" userId="2aad577e-539b-449b-83a6-8d411f484b4d" providerId="ADAL" clId="{49408841-B2F4-4D1B-91E9-399D964EDA3B}" dt="2023-07-12T18:42:19.805" v="9485" actId="1076"/>
          <ac:grpSpMkLst>
            <pc:docMk/>
            <pc:sldMk cId="2152296590" sldId="339"/>
            <ac:grpSpMk id="12" creationId="{00080FB3-8F3E-85E6-6C64-7E5AF8580A58}"/>
          </ac:grpSpMkLst>
        </pc:grpChg>
        <pc:cxnChg chg="del mod">
          <ac:chgData name="Jha, Aryan Ritwajeet" userId="2aad577e-539b-449b-83a6-8d411f484b4d" providerId="ADAL" clId="{49408841-B2F4-4D1B-91E9-399D964EDA3B}" dt="2023-07-12T18:41:13.661" v="9483" actId="478"/>
          <ac:cxnSpMkLst>
            <pc:docMk/>
            <pc:sldMk cId="2152296590" sldId="339"/>
            <ac:cxnSpMk id="24" creationId="{EB3351FB-48C6-A234-0327-4F908757A172}"/>
          </ac:cxnSpMkLst>
        </pc:cxnChg>
        <pc:cxnChg chg="del">
          <ac:chgData name="Jha, Aryan Ritwajeet" userId="2aad577e-539b-449b-83a6-8d411f484b4d" providerId="ADAL" clId="{49408841-B2F4-4D1B-91E9-399D964EDA3B}" dt="2023-07-12T18:40:06.495" v="9348" actId="478"/>
          <ac:cxnSpMkLst>
            <pc:docMk/>
            <pc:sldMk cId="2152296590" sldId="339"/>
            <ac:cxnSpMk id="30" creationId="{03097A19-80AF-0DDF-C17B-171ECA733088}"/>
          </ac:cxnSpMkLst>
        </pc:cxnChg>
        <pc:cxnChg chg="del mod">
          <ac:chgData name="Jha, Aryan Ritwajeet" userId="2aad577e-539b-449b-83a6-8d411f484b4d" providerId="ADAL" clId="{49408841-B2F4-4D1B-91E9-399D964EDA3B}" dt="2023-07-12T18:40:06.495" v="9348" actId="478"/>
          <ac:cxnSpMkLst>
            <pc:docMk/>
            <pc:sldMk cId="2152296590" sldId="339"/>
            <ac:cxnSpMk id="36" creationId="{2BDEFCA6-257C-484A-0271-32609DD99FE3}"/>
          </ac:cxnSpMkLst>
        </pc:cxnChg>
        <pc:cxnChg chg="del mod">
          <ac:chgData name="Jha, Aryan Ritwajeet" userId="2aad577e-539b-449b-83a6-8d411f484b4d" providerId="ADAL" clId="{49408841-B2F4-4D1B-91E9-399D964EDA3B}" dt="2023-07-12T18:40:06.495" v="9348" actId="478"/>
          <ac:cxnSpMkLst>
            <pc:docMk/>
            <pc:sldMk cId="2152296590" sldId="339"/>
            <ac:cxnSpMk id="49" creationId="{47B37B12-7083-9253-EA29-143C026CAEEC}"/>
          </ac:cxnSpMkLst>
        </pc:cxnChg>
        <pc:cxnChg chg="del mod">
          <ac:chgData name="Jha, Aryan Ritwajeet" userId="2aad577e-539b-449b-83a6-8d411f484b4d" providerId="ADAL" clId="{49408841-B2F4-4D1B-91E9-399D964EDA3B}" dt="2023-07-12T18:40:06.495" v="9348" actId="478"/>
          <ac:cxnSpMkLst>
            <pc:docMk/>
            <pc:sldMk cId="2152296590" sldId="339"/>
            <ac:cxnSpMk id="56" creationId="{505CB10D-28B5-B80D-7280-76A996A7E29A}"/>
          </ac:cxnSpMkLst>
        </pc:cxnChg>
      </pc:sldChg>
      <pc:sldChg chg="addSp delSp modSp add mod">
        <pc:chgData name="Jha, Aryan Ritwajeet" userId="2aad577e-539b-449b-83a6-8d411f484b4d" providerId="ADAL" clId="{49408841-B2F4-4D1B-91E9-399D964EDA3B}" dt="2023-07-12T20:33:53.050" v="12031" actId="1076"/>
        <pc:sldMkLst>
          <pc:docMk/>
          <pc:sldMk cId="4132842835" sldId="340"/>
        </pc:sldMkLst>
        <pc:spChg chg="mod">
          <ac:chgData name="Jha, Aryan Ritwajeet" userId="2aad577e-539b-449b-83a6-8d411f484b4d" providerId="ADAL" clId="{49408841-B2F4-4D1B-91E9-399D964EDA3B}" dt="2023-07-12T19:23:41.589" v="10109" actId="13926"/>
          <ac:spMkLst>
            <pc:docMk/>
            <pc:sldMk cId="4132842835" sldId="340"/>
            <ac:spMk id="2" creationId="{177F810F-410D-C888-4B4A-087B3E00B399}"/>
          </ac:spMkLst>
        </pc:spChg>
        <pc:spChg chg="mod">
          <ac:chgData name="Jha, Aryan Ritwajeet" userId="2aad577e-539b-449b-83a6-8d411f484b4d" providerId="ADAL" clId="{49408841-B2F4-4D1B-91E9-399D964EDA3B}" dt="2023-07-12T19:29:16.140" v="10366" actId="13822"/>
          <ac:spMkLst>
            <pc:docMk/>
            <pc:sldMk cId="4132842835" sldId="340"/>
            <ac:spMk id="3" creationId="{43916D85-0AF8-C58F-4E85-E1E6D85D847B}"/>
          </ac:spMkLst>
        </pc:spChg>
        <pc:spChg chg="mod">
          <ac:chgData name="Jha, Aryan Ritwajeet" userId="2aad577e-539b-449b-83a6-8d411f484b4d" providerId="ADAL" clId="{49408841-B2F4-4D1B-91E9-399D964EDA3B}" dt="2023-07-12T19:23:49.827" v="10110" actId="207"/>
          <ac:spMkLst>
            <pc:docMk/>
            <pc:sldMk cId="4132842835" sldId="340"/>
            <ac:spMk id="4" creationId="{C1242663-B6E5-ABE3-9294-EB6B180ECF42}"/>
          </ac:spMkLst>
        </pc:spChg>
        <pc:spChg chg="mod">
          <ac:chgData name="Jha, Aryan Ritwajeet" userId="2aad577e-539b-449b-83a6-8d411f484b4d" providerId="ADAL" clId="{49408841-B2F4-4D1B-91E9-399D964EDA3B}" dt="2023-07-12T19:29:16.140" v="10366" actId="13822"/>
          <ac:spMkLst>
            <pc:docMk/>
            <pc:sldMk cId="4132842835" sldId="340"/>
            <ac:spMk id="5" creationId="{22A19CC3-0652-AC30-7759-18AB10239862}"/>
          </ac:spMkLst>
        </pc:spChg>
        <pc:spChg chg="add mod">
          <ac:chgData name="Jha, Aryan Ritwajeet" userId="2aad577e-539b-449b-83a6-8d411f484b4d" providerId="ADAL" clId="{49408841-B2F4-4D1B-91E9-399D964EDA3B}" dt="2023-07-12T19:23:52.293" v="10111" actId="207"/>
          <ac:spMkLst>
            <pc:docMk/>
            <pc:sldMk cId="4132842835" sldId="340"/>
            <ac:spMk id="7" creationId="{20C051C3-0FC6-8E74-5EB8-37EF6E42EBE1}"/>
          </ac:spMkLst>
        </pc:spChg>
        <pc:spChg chg="mod">
          <ac:chgData name="Jha, Aryan Ritwajeet" userId="2aad577e-539b-449b-83a6-8d411f484b4d" providerId="ADAL" clId="{49408841-B2F4-4D1B-91E9-399D964EDA3B}" dt="2023-07-12T19:29:16.140" v="10366" actId="13822"/>
          <ac:spMkLst>
            <pc:docMk/>
            <pc:sldMk cId="4132842835" sldId="340"/>
            <ac:spMk id="9" creationId="{80063A6D-0A98-A86B-E592-4911FD30688C}"/>
          </ac:spMkLst>
        </pc:spChg>
        <pc:spChg chg="del mod">
          <ac:chgData name="Jha, Aryan Ritwajeet" userId="2aad577e-539b-449b-83a6-8d411f484b4d" providerId="ADAL" clId="{49408841-B2F4-4D1B-91E9-399D964EDA3B}" dt="2023-07-12T19:29:41.737" v="10368" actId="478"/>
          <ac:spMkLst>
            <pc:docMk/>
            <pc:sldMk cId="4132842835" sldId="340"/>
            <ac:spMk id="11" creationId="{BAB5B2FD-100B-8A8D-DB68-87E3BC01F140}"/>
          </ac:spMkLst>
        </pc:spChg>
        <pc:spChg chg="add mod">
          <ac:chgData name="Jha, Aryan Ritwajeet" userId="2aad577e-539b-449b-83a6-8d411f484b4d" providerId="ADAL" clId="{49408841-B2F4-4D1B-91E9-399D964EDA3B}" dt="2023-07-12T19:25:26.384" v="10317" actId="1076"/>
          <ac:spMkLst>
            <pc:docMk/>
            <pc:sldMk cId="4132842835" sldId="340"/>
            <ac:spMk id="13" creationId="{2AFC21BD-783A-191C-390C-F3FF81A2B709}"/>
          </ac:spMkLst>
        </pc:spChg>
        <pc:spChg chg="add mod">
          <ac:chgData name="Jha, Aryan Ritwajeet" userId="2aad577e-539b-449b-83a6-8d411f484b4d" providerId="ADAL" clId="{49408841-B2F4-4D1B-91E9-399D964EDA3B}" dt="2023-07-12T19:25:23.674" v="10316" actId="1076"/>
          <ac:spMkLst>
            <pc:docMk/>
            <pc:sldMk cId="4132842835" sldId="340"/>
            <ac:spMk id="15" creationId="{F1635F72-A263-7E13-2571-60C2C7AE6D3E}"/>
          </ac:spMkLst>
        </pc:spChg>
        <pc:spChg chg="del">
          <ac:chgData name="Jha, Aryan Ritwajeet" userId="2aad577e-539b-449b-83a6-8d411f484b4d" providerId="ADAL" clId="{49408841-B2F4-4D1B-91E9-399D964EDA3B}" dt="2023-07-12T18:44:35.685" v="9516" actId="478"/>
          <ac:spMkLst>
            <pc:docMk/>
            <pc:sldMk cId="4132842835" sldId="340"/>
            <ac:spMk id="17" creationId="{7D19F705-099D-DDF1-D71C-2E376A256AFD}"/>
          </ac:spMkLst>
        </pc:spChg>
        <pc:spChg chg="add mod">
          <ac:chgData name="Jha, Aryan Ritwajeet" userId="2aad577e-539b-449b-83a6-8d411f484b4d" providerId="ADAL" clId="{49408841-B2F4-4D1B-91E9-399D964EDA3B}" dt="2023-07-12T19:29:56.927" v="10371" actId="1076"/>
          <ac:spMkLst>
            <pc:docMk/>
            <pc:sldMk cId="4132842835" sldId="340"/>
            <ac:spMk id="19" creationId="{DEB3CEF0-C77A-F70A-BD60-3805DA29BD4A}"/>
          </ac:spMkLst>
        </pc:spChg>
        <pc:spChg chg="del">
          <ac:chgData name="Jha, Aryan Ritwajeet" userId="2aad577e-539b-449b-83a6-8d411f484b4d" providerId="ADAL" clId="{49408841-B2F4-4D1B-91E9-399D964EDA3B}" dt="2023-07-12T18:44:35.685" v="9516" actId="478"/>
          <ac:spMkLst>
            <pc:docMk/>
            <pc:sldMk cId="4132842835" sldId="340"/>
            <ac:spMk id="21" creationId="{0A56B57E-CFBF-2101-5CA6-4828E92F1F8C}"/>
          </ac:spMkLst>
        </pc:spChg>
        <pc:picChg chg="mod">
          <ac:chgData name="Jha, Aryan Ritwajeet" userId="2aad577e-539b-449b-83a6-8d411f484b4d" providerId="ADAL" clId="{49408841-B2F4-4D1B-91E9-399D964EDA3B}" dt="2023-07-12T20:33:44.750" v="12029" actId="1076"/>
          <ac:picMkLst>
            <pc:docMk/>
            <pc:sldMk cId="4132842835" sldId="340"/>
            <ac:picMk id="8" creationId="{B298E378-0A4E-4CA1-D37F-4A80A0A9C554}"/>
          </ac:picMkLst>
        </pc:picChg>
        <pc:picChg chg="mod modCrop">
          <ac:chgData name="Jha, Aryan Ritwajeet" userId="2aad577e-539b-449b-83a6-8d411f484b4d" providerId="ADAL" clId="{49408841-B2F4-4D1B-91E9-399D964EDA3B}" dt="2023-07-12T19:29:32.817" v="10367" actId="732"/>
          <ac:picMkLst>
            <pc:docMk/>
            <pc:sldMk cId="4132842835" sldId="340"/>
            <ac:picMk id="12" creationId="{0BE72FA5-3147-4C72-D8DD-1B39DD0B1115}"/>
          </ac:picMkLst>
        </pc:picChg>
        <pc:picChg chg="add mod">
          <ac:chgData name="Jha, Aryan Ritwajeet" userId="2aad577e-539b-449b-83a6-8d411f484b4d" providerId="ADAL" clId="{49408841-B2F4-4D1B-91E9-399D964EDA3B}" dt="2023-07-12T20:33:53.050" v="12031" actId="1076"/>
          <ac:picMkLst>
            <pc:docMk/>
            <pc:sldMk cId="4132842835" sldId="340"/>
            <ac:picMk id="23" creationId="{80963598-382B-8A5F-D1DB-6D71C4619C98}"/>
          </ac:picMkLst>
        </pc:picChg>
        <pc:cxnChg chg="del mod">
          <ac:chgData name="Jha, Aryan Ritwajeet" userId="2aad577e-539b-449b-83a6-8d411f484b4d" providerId="ADAL" clId="{49408841-B2F4-4D1B-91E9-399D964EDA3B}" dt="2023-07-12T18:44:35.685" v="9516" actId="478"/>
          <ac:cxnSpMkLst>
            <pc:docMk/>
            <pc:sldMk cId="4132842835" sldId="340"/>
            <ac:cxnSpMk id="14" creationId="{0E08B451-382C-4063-5D28-4B263801F45C}"/>
          </ac:cxnSpMkLst>
        </pc:cxnChg>
        <pc:cxnChg chg="del">
          <ac:chgData name="Jha, Aryan Ritwajeet" userId="2aad577e-539b-449b-83a6-8d411f484b4d" providerId="ADAL" clId="{49408841-B2F4-4D1B-91E9-399D964EDA3B}" dt="2023-07-12T18:44:35.685" v="9516" actId="478"/>
          <ac:cxnSpMkLst>
            <pc:docMk/>
            <pc:sldMk cId="4132842835" sldId="340"/>
            <ac:cxnSpMk id="16" creationId="{119A7CEC-FFD1-4794-69DB-E1B53A7C33D8}"/>
          </ac:cxnSpMkLst>
        </pc:cxnChg>
        <pc:cxnChg chg="del">
          <ac:chgData name="Jha, Aryan Ritwajeet" userId="2aad577e-539b-449b-83a6-8d411f484b4d" providerId="ADAL" clId="{49408841-B2F4-4D1B-91E9-399D964EDA3B}" dt="2023-07-12T18:44:35.685" v="9516" actId="478"/>
          <ac:cxnSpMkLst>
            <pc:docMk/>
            <pc:sldMk cId="4132842835" sldId="340"/>
            <ac:cxnSpMk id="18" creationId="{43443043-FF2D-5A4C-1A5C-2A3B5429B5D8}"/>
          </ac:cxnSpMkLst>
        </pc:cxnChg>
        <pc:cxnChg chg="add del mod">
          <ac:chgData name="Jha, Aryan Ritwajeet" userId="2aad577e-539b-449b-83a6-8d411f484b4d" providerId="ADAL" clId="{49408841-B2F4-4D1B-91E9-399D964EDA3B}" dt="2023-07-12T19:29:44.019" v="10369" actId="478"/>
          <ac:cxnSpMkLst>
            <pc:docMk/>
            <pc:sldMk cId="4132842835" sldId="340"/>
            <ac:cxnSpMk id="22" creationId="{5329B95F-C4C3-8FFD-A6FD-8592D88CD8A9}"/>
          </ac:cxnSpMkLst>
        </pc:cxnChg>
      </pc:sldChg>
      <pc:sldChg chg="addSp delSp modSp new del mod">
        <pc:chgData name="Jha, Aryan Ritwajeet" userId="2aad577e-539b-449b-83a6-8d411f484b4d" providerId="ADAL" clId="{49408841-B2F4-4D1B-91E9-399D964EDA3B}" dt="2023-07-12T19:34:10.067" v="10444" actId="47"/>
        <pc:sldMkLst>
          <pc:docMk/>
          <pc:sldMk cId="535612697" sldId="341"/>
        </pc:sldMkLst>
        <pc:spChg chg="add del mod">
          <ac:chgData name="Jha, Aryan Ritwajeet" userId="2aad577e-539b-449b-83a6-8d411f484b4d" providerId="ADAL" clId="{49408841-B2F4-4D1B-91E9-399D964EDA3B}" dt="2023-07-12T18:46:15.925" v="9525"/>
          <ac:spMkLst>
            <pc:docMk/>
            <pc:sldMk cId="535612697" sldId="341"/>
            <ac:spMk id="2" creationId="{9C33C8BE-89C8-B07D-1FA1-AC75D61A8811}"/>
          </ac:spMkLst>
        </pc:spChg>
        <pc:spChg chg="add del mod">
          <ac:chgData name="Jha, Aryan Ritwajeet" userId="2aad577e-539b-449b-83a6-8d411f484b4d" providerId="ADAL" clId="{49408841-B2F4-4D1B-91E9-399D964EDA3B}" dt="2023-07-12T18:46:08.093" v="9523"/>
          <ac:spMkLst>
            <pc:docMk/>
            <pc:sldMk cId="535612697" sldId="341"/>
            <ac:spMk id="4" creationId="{29E3B1DE-61E9-B605-147E-5623F3BAC461}"/>
          </ac:spMkLst>
        </pc:spChg>
        <pc:spChg chg="add mod">
          <ac:chgData name="Jha, Aryan Ritwajeet" userId="2aad577e-539b-449b-83a6-8d411f484b4d" providerId="ADAL" clId="{49408841-B2F4-4D1B-91E9-399D964EDA3B}" dt="2023-07-12T18:46:10.095" v="9524"/>
          <ac:spMkLst>
            <pc:docMk/>
            <pc:sldMk cId="535612697" sldId="341"/>
            <ac:spMk id="5" creationId="{7FBA9B5E-1BBE-41F1-D66A-CA27CE5F4112}"/>
          </ac:spMkLst>
        </pc:spChg>
      </pc:sldChg>
      <pc:sldChg chg="addSp delSp modSp add mod">
        <pc:chgData name="Jha, Aryan Ritwajeet" userId="2aad577e-539b-449b-83a6-8d411f484b4d" providerId="ADAL" clId="{49408841-B2F4-4D1B-91E9-399D964EDA3B}" dt="2023-07-12T19:06:55.066" v="10017" actId="1076"/>
        <pc:sldMkLst>
          <pc:docMk/>
          <pc:sldMk cId="2205602770" sldId="342"/>
        </pc:sldMkLst>
        <pc:spChg chg="mod">
          <ac:chgData name="Jha, Aryan Ritwajeet" userId="2aad577e-539b-449b-83a6-8d411f484b4d" providerId="ADAL" clId="{49408841-B2F4-4D1B-91E9-399D964EDA3B}" dt="2023-07-12T19:04:35.996" v="9890" actId="20577"/>
          <ac:spMkLst>
            <pc:docMk/>
            <pc:sldMk cId="2205602770" sldId="342"/>
            <ac:spMk id="3" creationId="{64BE6767-30AA-41AB-8C0B-29F30741AF76}"/>
          </ac:spMkLst>
        </pc:spChg>
        <pc:grpChg chg="del">
          <ac:chgData name="Jha, Aryan Ritwajeet" userId="2aad577e-539b-449b-83a6-8d411f484b4d" providerId="ADAL" clId="{49408841-B2F4-4D1B-91E9-399D964EDA3B}" dt="2023-07-12T19:02:36.356" v="9575" actId="478"/>
          <ac:grpSpMkLst>
            <pc:docMk/>
            <pc:sldMk cId="2205602770" sldId="342"/>
            <ac:grpSpMk id="7" creationId="{DD17197B-09A9-8B24-6454-3EFD1F676E9A}"/>
          </ac:grpSpMkLst>
        </pc:grpChg>
        <pc:picChg chg="add mod">
          <ac:chgData name="Jha, Aryan Ritwajeet" userId="2aad577e-539b-449b-83a6-8d411f484b4d" providerId="ADAL" clId="{49408841-B2F4-4D1B-91E9-399D964EDA3B}" dt="2023-07-12T19:06:55.066" v="10017" actId="1076"/>
          <ac:picMkLst>
            <pc:docMk/>
            <pc:sldMk cId="2205602770" sldId="342"/>
            <ac:picMk id="8" creationId="{DF80B76E-63AE-9971-5F0E-6899704BAEB9}"/>
          </ac:picMkLst>
        </pc:picChg>
      </pc:sldChg>
      <pc:sldChg chg="modSp add mod">
        <pc:chgData name="Jha, Aryan Ritwajeet" userId="2aad577e-539b-449b-83a6-8d411f484b4d" providerId="ADAL" clId="{49408841-B2F4-4D1B-91E9-399D964EDA3B}" dt="2023-07-12T19:05:54.087" v="10015" actId="20577"/>
        <pc:sldMkLst>
          <pc:docMk/>
          <pc:sldMk cId="1398733612" sldId="343"/>
        </pc:sldMkLst>
        <pc:spChg chg="mod">
          <ac:chgData name="Jha, Aryan Ritwajeet" userId="2aad577e-539b-449b-83a6-8d411f484b4d" providerId="ADAL" clId="{49408841-B2F4-4D1B-91E9-399D964EDA3B}" dt="2023-07-12T19:05:54.087" v="10015" actId="20577"/>
          <ac:spMkLst>
            <pc:docMk/>
            <pc:sldMk cId="1398733612" sldId="343"/>
            <ac:spMk id="3" creationId="{64BE6767-30AA-41AB-8C0B-29F30741AF76}"/>
          </ac:spMkLst>
        </pc:spChg>
      </pc:sldChg>
      <pc:sldChg chg="add del">
        <pc:chgData name="Jha, Aryan Ritwajeet" userId="2aad577e-539b-449b-83a6-8d411f484b4d" providerId="ADAL" clId="{49408841-B2F4-4D1B-91E9-399D964EDA3B}" dt="2023-07-12T19:05:01.105" v="9892" actId="2890"/>
        <pc:sldMkLst>
          <pc:docMk/>
          <pc:sldMk cId="3846119845" sldId="343"/>
        </pc:sldMkLst>
      </pc:sldChg>
      <pc:sldChg chg="addSp delSp modSp add mod">
        <pc:chgData name="Jha, Aryan Ritwajeet" userId="2aad577e-539b-449b-83a6-8d411f484b4d" providerId="ADAL" clId="{49408841-B2F4-4D1B-91E9-399D964EDA3B}" dt="2023-07-12T19:08:05.696" v="10081" actId="20577"/>
        <pc:sldMkLst>
          <pc:docMk/>
          <pc:sldMk cId="3407011830" sldId="344"/>
        </pc:sldMkLst>
        <pc:spChg chg="mod">
          <ac:chgData name="Jha, Aryan Ritwajeet" userId="2aad577e-539b-449b-83a6-8d411f484b4d" providerId="ADAL" clId="{49408841-B2F4-4D1B-91E9-399D964EDA3B}" dt="2023-07-12T19:08:05.696" v="10081" actId="20577"/>
          <ac:spMkLst>
            <pc:docMk/>
            <pc:sldMk cId="3407011830" sldId="344"/>
            <ac:spMk id="3" creationId="{64BE6767-30AA-41AB-8C0B-29F30741AF76}"/>
          </ac:spMkLst>
        </pc:spChg>
        <pc:picChg chg="add mod">
          <ac:chgData name="Jha, Aryan Ritwajeet" userId="2aad577e-539b-449b-83a6-8d411f484b4d" providerId="ADAL" clId="{49408841-B2F4-4D1B-91E9-399D964EDA3B}" dt="2023-07-12T19:07:46.012" v="10031" actId="1076"/>
          <ac:picMkLst>
            <pc:docMk/>
            <pc:sldMk cId="3407011830" sldId="344"/>
            <ac:picMk id="5" creationId="{7D12C105-D2FF-2C98-EE21-E74EB6FB2A82}"/>
          </ac:picMkLst>
        </pc:picChg>
        <pc:picChg chg="del mod">
          <ac:chgData name="Jha, Aryan Ritwajeet" userId="2aad577e-539b-449b-83a6-8d411f484b4d" providerId="ADAL" clId="{49408841-B2F4-4D1B-91E9-399D964EDA3B}" dt="2023-07-12T19:07:44.976" v="10030" actId="478"/>
          <ac:picMkLst>
            <pc:docMk/>
            <pc:sldMk cId="3407011830" sldId="344"/>
            <ac:picMk id="8" creationId="{DF80B76E-63AE-9971-5F0E-6899704BAEB9}"/>
          </ac:picMkLst>
        </pc:picChg>
      </pc:sldChg>
      <pc:sldChg chg="addSp modSp add mod ord">
        <pc:chgData name="Jha, Aryan Ritwajeet" userId="2aad577e-539b-449b-83a6-8d411f484b4d" providerId="ADAL" clId="{49408841-B2F4-4D1B-91E9-399D964EDA3B}" dt="2023-07-12T20:33:23.670" v="12028" actId="1076"/>
        <pc:sldMkLst>
          <pc:docMk/>
          <pc:sldMk cId="966282477" sldId="345"/>
        </pc:sldMkLst>
        <pc:spChg chg="mod">
          <ac:chgData name="Jha, Aryan Ritwajeet" userId="2aad577e-539b-449b-83a6-8d411f484b4d" providerId="ADAL" clId="{49408841-B2F4-4D1B-91E9-399D964EDA3B}" dt="2023-07-12T19:23:04.977" v="10099" actId="207"/>
          <ac:spMkLst>
            <pc:docMk/>
            <pc:sldMk cId="966282477" sldId="345"/>
            <ac:spMk id="2" creationId="{177F810F-410D-C888-4B4A-087B3E00B399}"/>
          </ac:spMkLst>
        </pc:spChg>
        <pc:spChg chg="mod">
          <ac:chgData name="Jha, Aryan Ritwajeet" userId="2aad577e-539b-449b-83a6-8d411f484b4d" providerId="ADAL" clId="{49408841-B2F4-4D1B-91E9-399D964EDA3B}" dt="2023-07-12T19:23:06.059" v="10101" actId="207"/>
          <ac:spMkLst>
            <pc:docMk/>
            <pc:sldMk cId="966282477" sldId="345"/>
            <ac:spMk id="4" creationId="{C1242663-B6E5-ABE3-9294-EB6B180ECF42}"/>
          </ac:spMkLst>
        </pc:spChg>
        <pc:spChg chg="mod">
          <ac:chgData name="Jha, Aryan Ritwajeet" userId="2aad577e-539b-449b-83a6-8d411f484b4d" providerId="ADAL" clId="{49408841-B2F4-4D1B-91E9-399D964EDA3B}" dt="2023-07-12T19:23:05.467" v="10100" actId="207"/>
          <ac:spMkLst>
            <pc:docMk/>
            <pc:sldMk cId="966282477" sldId="345"/>
            <ac:spMk id="7" creationId="{20C051C3-0FC6-8E74-5EB8-37EF6E42EBE1}"/>
          </ac:spMkLst>
        </pc:spChg>
        <pc:picChg chg="mod">
          <ac:chgData name="Jha, Aryan Ritwajeet" userId="2aad577e-539b-449b-83a6-8d411f484b4d" providerId="ADAL" clId="{49408841-B2F4-4D1B-91E9-399D964EDA3B}" dt="2023-07-12T20:33:07.550" v="12026" actId="1076"/>
          <ac:picMkLst>
            <pc:docMk/>
            <pc:sldMk cId="966282477" sldId="345"/>
            <ac:picMk id="8" creationId="{B298E378-0A4E-4CA1-D37F-4A80A0A9C554}"/>
          </ac:picMkLst>
        </pc:picChg>
        <pc:picChg chg="add mod">
          <ac:chgData name="Jha, Aryan Ritwajeet" userId="2aad577e-539b-449b-83a6-8d411f484b4d" providerId="ADAL" clId="{49408841-B2F4-4D1B-91E9-399D964EDA3B}" dt="2023-07-12T20:33:23.670" v="12028" actId="1076"/>
          <ac:picMkLst>
            <pc:docMk/>
            <pc:sldMk cId="966282477" sldId="345"/>
            <ac:picMk id="13" creationId="{97D3160D-05B0-7D93-9B66-0BC16655D619}"/>
          </ac:picMkLst>
        </pc:picChg>
      </pc:sldChg>
      <pc:sldChg chg="addSp delSp modSp new mod setBg">
        <pc:chgData name="Jha, Aryan Ritwajeet" userId="2aad577e-539b-449b-83a6-8d411f484b4d" providerId="ADAL" clId="{49408841-B2F4-4D1B-91E9-399D964EDA3B}" dt="2023-07-12T20:00:56.148" v="11341" actId="1076"/>
        <pc:sldMkLst>
          <pc:docMk/>
          <pc:sldMk cId="2724178672" sldId="346"/>
        </pc:sldMkLst>
        <pc:spChg chg="mod">
          <ac:chgData name="Jha, Aryan Ritwajeet" userId="2aad577e-539b-449b-83a6-8d411f484b4d" providerId="ADAL" clId="{49408841-B2F4-4D1B-91E9-399D964EDA3B}" dt="2023-07-12T19:59:35.809" v="11290" actId="26606"/>
          <ac:spMkLst>
            <pc:docMk/>
            <pc:sldMk cId="2724178672" sldId="346"/>
            <ac:spMk id="2" creationId="{92C1016E-F1B9-F5AA-F214-21BF775DBFC1}"/>
          </ac:spMkLst>
        </pc:spChg>
        <pc:spChg chg="mod ord">
          <ac:chgData name="Jha, Aryan Ritwajeet" userId="2aad577e-539b-449b-83a6-8d411f484b4d" providerId="ADAL" clId="{49408841-B2F4-4D1B-91E9-399D964EDA3B}" dt="2023-07-12T20:00:40.748" v="11338" actId="27636"/>
          <ac:spMkLst>
            <pc:docMk/>
            <pc:sldMk cId="2724178672" sldId="346"/>
            <ac:spMk id="3" creationId="{372861BC-629A-EC3F-7E23-23703BB6AACA}"/>
          </ac:spMkLst>
        </pc:spChg>
        <pc:spChg chg="add mod">
          <ac:chgData name="Jha, Aryan Ritwajeet" userId="2aad577e-539b-449b-83a6-8d411f484b4d" providerId="ADAL" clId="{49408841-B2F4-4D1B-91E9-399D964EDA3B}" dt="2023-07-12T20:00:56.148" v="11341" actId="1076"/>
          <ac:spMkLst>
            <pc:docMk/>
            <pc:sldMk cId="2724178672" sldId="346"/>
            <ac:spMk id="6" creationId="{F7ACEA1C-CE4B-3603-12FD-45B2B6C8962A}"/>
          </ac:spMkLst>
        </pc:spChg>
        <pc:spChg chg="add del">
          <ac:chgData name="Jha, Aryan Ritwajeet" userId="2aad577e-539b-449b-83a6-8d411f484b4d" providerId="ADAL" clId="{49408841-B2F4-4D1B-91E9-399D964EDA3B}" dt="2023-07-12T19:58:52.205" v="11268" actId="26606"/>
          <ac:spMkLst>
            <pc:docMk/>
            <pc:sldMk cId="2724178672" sldId="346"/>
            <ac:spMk id="10" creationId="{D7A453D2-15D8-4403-815F-291FA16340D9}"/>
          </ac:spMkLst>
        </pc:spChg>
        <pc:spChg chg="add del">
          <ac:chgData name="Jha, Aryan Ritwajeet" userId="2aad577e-539b-449b-83a6-8d411f484b4d" providerId="ADAL" clId="{49408841-B2F4-4D1B-91E9-399D964EDA3B}" dt="2023-07-12T19:58:52.205" v="11268" actId="26606"/>
          <ac:spMkLst>
            <pc:docMk/>
            <pc:sldMk cId="2724178672" sldId="346"/>
            <ac:spMk id="12" creationId="{8161EA6B-09CA-445B-AB0D-8DF76FA92DEF}"/>
          </ac:spMkLst>
        </pc:spChg>
        <pc:spChg chg="add del">
          <ac:chgData name="Jha, Aryan Ritwajeet" userId="2aad577e-539b-449b-83a6-8d411f484b4d" providerId="ADAL" clId="{49408841-B2F4-4D1B-91E9-399D964EDA3B}" dt="2023-07-12T19:58:52.205" v="11268" actId="26606"/>
          <ac:spMkLst>
            <pc:docMk/>
            <pc:sldMk cId="2724178672" sldId="346"/>
            <ac:spMk id="22" creationId="{B8114C98-A349-4111-A123-E8EAB86ABE30}"/>
          </ac:spMkLst>
        </pc:spChg>
        <pc:spChg chg="add del">
          <ac:chgData name="Jha, Aryan Ritwajeet" userId="2aad577e-539b-449b-83a6-8d411f484b4d" providerId="ADAL" clId="{49408841-B2F4-4D1B-91E9-399D964EDA3B}" dt="2023-07-12T19:58:52.205" v="11268" actId="26606"/>
          <ac:spMkLst>
            <pc:docMk/>
            <pc:sldMk cId="2724178672" sldId="346"/>
            <ac:spMk id="30" creationId="{E2D3D3F2-ABBB-4453-B1C5-1BEBF7E4DD56}"/>
          </ac:spMkLst>
        </pc:spChg>
        <pc:spChg chg="add del">
          <ac:chgData name="Jha, Aryan Ritwajeet" userId="2aad577e-539b-449b-83a6-8d411f484b4d" providerId="ADAL" clId="{49408841-B2F4-4D1B-91E9-399D964EDA3B}" dt="2023-07-12T19:58:52.205" v="11268" actId="26606"/>
          <ac:spMkLst>
            <pc:docMk/>
            <pc:sldMk cId="2724178672" sldId="346"/>
            <ac:spMk id="44" creationId="{773AEA78-C03B-40B7-9D11-DC022119D577}"/>
          </ac:spMkLst>
        </pc:spChg>
        <pc:spChg chg="add del">
          <ac:chgData name="Jha, Aryan Ritwajeet" userId="2aad577e-539b-449b-83a6-8d411f484b4d" providerId="ADAL" clId="{49408841-B2F4-4D1B-91E9-399D964EDA3B}" dt="2023-07-12T19:58:53.678" v="11270" actId="26606"/>
          <ac:spMkLst>
            <pc:docMk/>
            <pc:sldMk cId="2724178672" sldId="346"/>
            <ac:spMk id="46" creationId="{2550BE34-C2B8-49B8-8519-67A8CAD51AE9}"/>
          </ac:spMkLst>
        </pc:spChg>
        <pc:spChg chg="add del">
          <ac:chgData name="Jha, Aryan Ritwajeet" userId="2aad577e-539b-449b-83a6-8d411f484b4d" providerId="ADAL" clId="{49408841-B2F4-4D1B-91E9-399D964EDA3B}" dt="2023-07-12T19:58:53.678" v="11270" actId="26606"/>
          <ac:spMkLst>
            <pc:docMk/>
            <pc:sldMk cId="2724178672" sldId="346"/>
            <ac:spMk id="47" creationId="{A7457DD9-5A45-400A-AB4B-4B4EDECA25F1}"/>
          </ac:spMkLst>
        </pc:spChg>
        <pc:spChg chg="add del">
          <ac:chgData name="Jha, Aryan Ritwajeet" userId="2aad577e-539b-449b-83a6-8d411f484b4d" providerId="ADAL" clId="{49408841-B2F4-4D1B-91E9-399D964EDA3B}" dt="2023-07-12T19:58:53.678" v="11270" actId="26606"/>
          <ac:spMkLst>
            <pc:docMk/>
            <pc:sldMk cId="2724178672" sldId="346"/>
            <ac:spMk id="48" creationId="{441CF7D6-A660-431A-B0BB-140A0D5556B6}"/>
          </ac:spMkLst>
        </pc:spChg>
        <pc:spChg chg="add del">
          <ac:chgData name="Jha, Aryan Ritwajeet" userId="2aad577e-539b-449b-83a6-8d411f484b4d" providerId="ADAL" clId="{49408841-B2F4-4D1B-91E9-399D964EDA3B}" dt="2023-07-12T19:58:53.678" v="11270" actId="26606"/>
          <ac:spMkLst>
            <pc:docMk/>
            <pc:sldMk cId="2724178672" sldId="346"/>
            <ac:spMk id="49" creationId="{0570A85B-3810-4F95-97B0-CBF4CCDB381C}"/>
          </ac:spMkLst>
        </pc:spChg>
        <pc:spChg chg="add del">
          <ac:chgData name="Jha, Aryan Ritwajeet" userId="2aad577e-539b-449b-83a6-8d411f484b4d" providerId="ADAL" clId="{49408841-B2F4-4D1B-91E9-399D964EDA3B}" dt="2023-07-12T19:58:55.099" v="11272" actId="26606"/>
          <ac:spMkLst>
            <pc:docMk/>
            <pc:sldMk cId="2724178672" sldId="346"/>
            <ac:spMk id="51" creationId="{D7A453D2-15D8-4403-815F-291FA16340D9}"/>
          </ac:spMkLst>
        </pc:spChg>
        <pc:spChg chg="add del">
          <ac:chgData name="Jha, Aryan Ritwajeet" userId="2aad577e-539b-449b-83a6-8d411f484b4d" providerId="ADAL" clId="{49408841-B2F4-4D1B-91E9-399D964EDA3B}" dt="2023-07-12T19:58:55.099" v="11272" actId="26606"/>
          <ac:spMkLst>
            <pc:docMk/>
            <pc:sldMk cId="2724178672" sldId="346"/>
            <ac:spMk id="52" creationId="{8161EA6B-09CA-445B-AB0D-8DF76FA92DEF}"/>
          </ac:spMkLst>
        </pc:spChg>
        <pc:spChg chg="add del">
          <ac:chgData name="Jha, Aryan Ritwajeet" userId="2aad577e-539b-449b-83a6-8d411f484b4d" providerId="ADAL" clId="{49408841-B2F4-4D1B-91E9-399D964EDA3B}" dt="2023-07-12T19:58:55.099" v="11272" actId="26606"/>
          <ac:spMkLst>
            <pc:docMk/>
            <pc:sldMk cId="2724178672" sldId="346"/>
            <ac:spMk id="54" creationId="{B8114C98-A349-4111-A123-E8EAB86ABE30}"/>
          </ac:spMkLst>
        </pc:spChg>
        <pc:spChg chg="add del">
          <ac:chgData name="Jha, Aryan Ritwajeet" userId="2aad577e-539b-449b-83a6-8d411f484b4d" providerId="ADAL" clId="{49408841-B2F4-4D1B-91E9-399D964EDA3B}" dt="2023-07-12T19:58:55.099" v="11272" actId="26606"/>
          <ac:spMkLst>
            <pc:docMk/>
            <pc:sldMk cId="2724178672" sldId="346"/>
            <ac:spMk id="56" creationId="{E2D3D3F2-ABBB-4453-B1C5-1BEBF7E4DD56}"/>
          </ac:spMkLst>
        </pc:spChg>
        <pc:spChg chg="add del">
          <ac:chgData name="Jha, Aryan Ritwajeet" userId="2aad577e-539b-449b-83a6-8d411f484b4d" providerId="ADAL" clId="{49408841-B2F4-4D1B-91E9-399D964EDA3B}" dt="2023-07-12T19:58:55.099" v="11272" actId="26606"/>
          <ac:spMkLst>
            <pc:docMk/>
            <pc:sldMk cId="2724178672" sldId="346"/>
            <ac:spMk id="59" creationId="{773AEA78-C03B-40B7-9D11-DC022119D577}"/>
          </ac:spMkLst>
        </pc:spChg>
        <pc:spChg chg="add del">
          <ac:chgData name="Jha, Aryan Ritwajeet" userId="2aad577e-539b-449b-83a6-8d411f484b4d" providerId="ADAL" clId="{49408841-B2F4-4D1B-91E9-399D964EDA3B}" dt="2023-07-12T19:58:56.348" v="11274" actId="26606"/>
          <ac:spMkLst>
            <pc:docMk/>
            <pc:sldMk cId="2724178672" sldId="346"/>
            <ac:spMk id="61" creationId="{2596F992-698C-48C0-9D89-70DA4CE927EF}"/>
          </ac:spMkLst>
        </pc:spChg>
        <pc:spChg chg="add del">
          <ac:chgData name="Jha, Aryan Ritwajeet" userId="2aad577e-539b-449b-83a6-8d411f484b4d" providerId="ADAL" clId="{49408841-B2F4-4D1B-91E9-399D964EDA3B}" dt="2023-07-12T19:58:56.348" v="11274" actId="26606"/>
          <ac:spMkLst>
            <pc:docMk/>
            <pc:sldMk cId="2724178672" sldId="346"/>
            <ac:spMk id="62" creationId="{E7BFF8DC-0AE7-4AD2-9B28-2E5F26D62C30}"/>
          </ac:spMkLst>
        </pc:spChg>
        <pc:spChg chg="add del">
          <ac:chgData name="Jha, Aryan Ritwajeet" userId="2aad577e-539b-449b-83a6-8d411f484b4d" providerId="ADAL" clId="{49408841-B2F4-4D1B-91E9-399D964EDA3B}" dt="2023-07-12T19:58:56.348" v="11274" actId="26606"/>
          <ac:spMkLst>
            <pc:docMk/>
            <pc:sldMk cId="2724178672" sldId="346"/>
            <ac:spMk id="63" creationId="{7E0162AD-C6E5-4BF8-A453-76ADB36877D3}"/>
          </ac:spMkLst>
        </pc:spChg>
        <pc:spChg chg="add del">
          <ac:chgData name="Jha, Aryan Ritwajeet" userId="2aad577e-539b-449b-83a6-8d411f484b4d" providerId="ADAL" clId="{49408841-B2F4-4D1B-91E9-399D964EDA3B}" dt="2023-07-12T19:58:58.661" v="11276" actId="26606"/>
          <ac:spMkLst>
            <pc:docMk/>
            <pc:sldMk cId="2724178672" sldId="346"/>
            <ac:spMk id="65" creationId="{32AEEBC8-9D30-42EF-95F2-386C2653FBF0}"/>
          </ac:spMkLst>
        </pc:spChg>
        <pc:spChg chg="add del">
          <ac:chgData name="Jha, Aryan Ritwajeet" userId="2aad577e-539b-449b-83a6-8d411f484b4d" providerId="ADAL" clId="{49408841-B2F4-4D1B-91E9-399D964EDA3B}" dt="2023-07-12T19:58:58.661" v="11276" actId="26606"/>
          <ac:spMkLst>
            <pc:docMk/>
            <pc:sldMk cId="2724178672" sldId="346"/>
            <ac:spMk id="66" creationId="{2E92FA66-67D7-4CB4-94D3-E643A9AD4757}"/>
          </ac:spMkLst>
        </pc:spChg>
        <pc:spChg chg="add del">
          <ac:chgData name="Jha, Aryan Ritwajeet" userId="2aad577e-539b-449b-83a6-8d411f484b4d" providerId="ADAL" clId="{49408841-B2F4-4D1B-91E9-399D964EDA3B}" dt="2023-07-12T19:59:00.973" v="11278" actId="26606"/>
          <ac:spMkLst>
            <pc:docMk/>
            <pc:sldMk cId="2724178672" sldId="346"/>
            <ac:spMk id="68" creationId="{1E020063-2385-44AC-BD67-258E1F0B9FCE}"/>
          </ac:spMkLst>
        </pc:spChg>
        <pc:spChg chg="add del">
          <ac:chgData name="Jha, Aryan Ritwajeet" userId="2aad577e-539b-449b-83a6-8d411f484b4d" providerId="ADAL" clId="{49408841-B2F4-4D1B-91E9-399D964EDA3B}" dt="2023-07-12T19:59:00.973" v="11278" actId="26606"/>
          <ac:spMkLst>
            <pc:docMk/>
            <pc:sldMk cId="2724178672" sldId="346"/>
            <ac:spMk id="69" creationId="{7E014A0B-5338-4077-AFE9-A90D04D4492B}"/>
          </ac:spMkLst>
        </pc:spChg>
        <pc:spChg chg="add del">
          <ac:chgData name="Jha, Aryan Ritwajeet" userId="2aad577e-539b-449b-83a6-8d411f484b4d" providerId="ADAL" clId="{49408841-B2F4-4D1B-91E9-399D964EDA3B}" dt="2023-07-12T19:59:02.308" v="11280" actId="26606"/>
          <ac:spMkLst>
            <pc:docMk/>
            <pc:sldMk cId="2724178672" sldId="346"/>
            <ac:spMk id="74" creationId="{B082622D-AAF3-4897-8629-FC918530DD86}"/>
          </ac:spMkLst>
        </pc:spChg>
        <pc:spChg chg="add del">
          <ac:chgData name="Jha, Aryan Ritwajeet" userId="2aad577e-539b-449b-83a6-8d411f484b4d" providerId="ADAL" clId="{49408841-B2F4-4D1B-91E9-399D964EDA3B}" dt="2023-07-12T19:59:02.308" v="11280" actId="26606"/>
          <ac:spMkLst>
            <pc:docMk/>
            <pc:sldMk cId="2724178672" sldId="346"/>
            <ac:spMk id="75" creationId="{A7457DD9-5A45-400A-AB4B-4B4EDECA25F1}"/>
          </ac:spMkLst>
        </pc:spChg>
        <pc:spChg chg="add del">
          <ac:chgData name="Jha, Aryan Ritwajeet" userId="2aad577e-539b-449b-83a6-8d411f484b4d" providerId="ADAL" clId="{49408841-B2F4-4D1B-91E9-399D964EDA3B}" dt="2023-07-12T19:59:02.308" v="11280" actId="26606"/>
          <ac:spMkLst>
            <pc:docMk/>
            <pc:sldMk cId="2724178672" sldId="346"/>
            <ac:spMk id="76" creationId="{441CF7D6-A660-431A-B0BB-140A0D5556B6}"/>
          </ac:spMkLst>
        </pc:spChg>
        <pc:spChg chg="add del">
          <ac:chgData name="Jha, Aryan Ritwajeet" userId="2aad577e-539b-449b-83a6-8d411f484b4d" providerId="ADAL" clId="{49408841-B2F4-4D1B-91E9-399D964EDA3B}" dt="2023-07-12T19:59:02.308" v="11280" actId="26606"/>
          <ac:spMkLst>
            <pc:docMk/>
            <pc:sldMk cId="2724178672" sldId="346"/>
            <ac:spMk id="77" creationId="{0570A85B-3810-4F95-97B0-CBF4CCDB381C}"/>
          </ac:spMkLst>
        </pc:spChg>
        <pc:spChg chg="add del">
          <ac:chgData name="Jha, Aryan Ritwajeet" userId="2aad577e-539b-449b-83a6-8d411f484b4d" providerId="ADAL" clId="{49408841-B2F4-4D1B-91E9-399D964EDA3B}" dt="2023-07-12T19:59:35.809" v="11290" actId="26606"/>
          <ac:spMkLst>
            <pc:docMk/>
            <pc:sldMk cId="2724178672" sldId="346"/>
            <ac:spMk id="79" creationId="{17BDD930-0E65-490A-9CE5-554C357C4428}"/>
          </ac:spMkLst>
        </pc:spChg>
        <pc:spChg chg="add del">
          <ac:chgData name="Jha, Aryan Ritwajeet" userId="2aad577e-539b-449b-83a6-8d411f484b4d" providerId="ADAL" clId="{49408841-B2F4-4D1B-91E9-399D964EDA3B}" dt="2023-07-12T19:59:35.809" v="11290" actId="26606"/>
          <ac:spMkLst>
            <pc:docMk/>
            <pc:sldMk cId="2724178672" sldId="346"/>
            <ac:spMk id="80" creationId="{3A912C67-99A1-4956-8F68-1846C21771E8}"/>
          </ac:spMkLst>
        </pc:spChg>
        <pc:spChg chg="add del">
          <ac:chgData name="Jha, Aryan Ritwajeet" userId="2aad577e-539b-449b-83a6-8d411f484b4d" providerId="ADAL" clId="{49408841-B2F4-4D1B-91E9-399D964EDA3B}" dt="2023-07-12T19:59:32.818" v="11283" actId="26606"/>
          <ac:spMkLst>
            <pc:docMk/>
            <pc:sldMk cId="2724178672" sldId="346"/>
            <ac:spMk id="89" creationId="{FFB60E8C-7224-44A4-87A0-46A1711DD2ED}"/>
          </ac:spMkLst>
        </pc:spChg>
        <pc:spChg chg="add del">
          <ac:chgData name="Jha, Aryan Ritwajeet" userId="2aad577e-539b-449b-83a6-8d411f484b4d" providerId="ADAL" clId="{49408841-B2F4-4D1B-91E9-399D964EDA3B}" dt="2023-07-12T19:59:32.818" v="11283" actId="26606"/>
          <ac:spMkLst>
            <pc:docMk/>
            <pc:sldMk cId="2724178672" sldId="346"/>
            <ac:spMk id="91" creationId="{5DA32751-37A2-45C0-BE94-63D375E27003}"/>
          </ac:spMkLst>
        </pc:spChg>
        <pc:spChg chg="add del">
          <ac:chgData name="Jha, Aryan Ritwajeet" userId="2aad577e-539b-449b-83a6-8d411f484b4d" providerId="ADAL" clId="{49408841-B2F4-4D1B-91E9-399D964EDA3B}" dt="2023-07-12T19:59:32.818" v="11283" actId="26606"/>
          <ac:spMkLst>
            <pc:docMk/>
            <pc:sldMk cId="2724178672" sldId="346"/>
            <ac:spMk id="93" creationId="{E659831F-0D9A-4C63-9EBB-8435B85A440F}"/>
          </ac:spMkLst>
        </pc:spChg>
        <pc:spChg chg="add del">
          <ac:chgData name="Jha, Aryan Ritwajeet" userId="2aad577e-539b-449b-83a6-8d411f484b4d" providerId="ADAL" clId="{49408841-B2F4-4D1B-91E9-399D964EDA3B}" dt="2023-07-12T19:59:32.818" v="11283" actId="26606"/>
          <ac:spMkLst>
            <pc:docMk/>
            <pc:sldMk cId="2724178672" sldId="346"/>
            <ac:spMk id="95" creationId="{5A55FBCD-CD42-40F5-8A1B-3203F9CAEEAA}"/>
          </ac:spMkLst>
        </pc:spChg>
        <pc:spChg chg="add del">
          <ac:chgData name="Jha, Aryan Ritwajeet" userId="2aad577e-539b-449b-83a6-8d411f484b4d" providerId="ADAL" clId="{49408841-B2F4-4D1B-91E9-399D964EDA3B}" dt="2023-07-12T19:59:33.548" v="11285" actId="26606"/>
          <ac:spMkLst>
            <pc:docMk/>
            <pc:sldMk cId="2724178672" sldId="346"/>
            <ac:spMk id="98" creationId="{17BDD930-0E65-490A-9CE5-554C357C4428}"/>
          </ac:spMkLst>
        </pc:spChg>
        <pc:spChg chg="add del">
          <ac:chgData name="Jha, Aryan Ritwajeet" userId="2aad577e-539b-449b-83a6-8d411f484b4d" providerId="ADAL" clId="{49408841-B2F4-4D1B-91E9-399D964EDA3B}" dt="2023-07-12T19:59:33.548" v="11285" actId="26606"/>
          <ac:spMkLst>
            <pc:docMk/>
            <pc:sldMk cId="2724178672" sldId="346"/>
            <ac:spMk id="104" creationId="{3A912C67-99A1-4956-8F68-1846C21771E8}"/>
          </ac:spMkLst>
        </pc:spChg>
        <pc:spChg chg="add del">
          <ac:chgData name="Jha, Aryan Ritwajeet" userId="2aad577e-539b-449b-83a6-8d411f484b4d" providerId="ADAL" clId="{49408841-B2F4-4D1B-91E9-399D964EDA3B}" dt="2023-07-12T19:59:34.013" v="11287" actId="26606"/>
          <ac:spMkLst>
            <pc:docMk/>
            <pc:sldMk cId="2724178672" sldId="346"/>
            <ac:spMk id="108" creationId="{2550BE34-C2B8-49B8-8519-67A8CAD51AE9}"/>
          </ac:spMkLst>
        </pc:spChg>
        <pc:spChg chg="add del">
          <ac:chgData name="Jha, Aryan Ritwajeet" userId="2aad577e-539b-449b-83a6-8d411f484b4d" providerId="ADAL" clId="{49408841-B2F4-4D1B-91E9-399D964EDA3B}" dt="2023-07-12T19:59:34.013" v="11287" actId="26606"/>
          <ac:spMkLst>
            <pc:docMk/>
            <pc:sldMk cId="2724178672" sldId="346"/>
            <ac:spMk id="109" creationId="{A7457DD9-5A45-400A-AB4B-4B4EDECA25F1}"/>
          </ac:spMkLst>
        </pc:spChg>
        <pc:spChg chg="add del">
          <ac:chgData name="Jha, Aryan Ritwajeet" userId="2aad577e-539b-449b-83a6-8d411f484b4d" providerId="ADAL" clId="{49408841-B2F4-4D1B-91E9-399D964EDA3B}" dt="2023-07-12T19:59:34.013" v="11287" actId="26606"/>
          <ac:spMkLst>
            <pc:docMk/>
            <pc:sldMk cId="2724178672" sldId="346"/>
            <ac:spMk id="110" creationId="{441CF7D6-A660-431A-B0BB-140A0D5556B6}"/>
          </ac:spMkLst>
        </pc:spChg>
        <pc:spChg chg="add del">
          <ac:chgData name="Jha, Aryan Ritwajeet" userId="2aad577e-539b-449b-83a6-8d411f484b4d" providerId="ADAL" clId="{49408841-B2F4-4D1B-91E9-399D964EDA3B}" dt="2023-07-12T19:59:34.013" v="11287" actId="26606"/>
          <ac:spMkLst>
            <pc:docMk/>
            <pc:sldMk cId="2724178672" sldId="346"/>
            <ac:spMk id="111" creationId="{0570A85B-3810-4F95-97B0-CBF4CCDB381C}"/>
          </ac:spMkLst>
        </pc:spChg>
        <pc:spChg chg="add del">
          <ac:chgData name="Jha, Aryan Ritwajeet" userId="2aad577e-539b-449b-83a6-8d411f484b4d" providerId="ADAL" clId="{49408841-B2F4-4D1B-91E9-399D964EDA3B}" dt="2023-07-12T19:59:35.803" v="11289" actId="26606"/>
          <ac:spMkLst>
            <pc:docMk/>
            <pc:sldMk cId="2724178672" sldId="346"/>
            <ac:spMk id="113" creationId="{B6FACB3C-9069-4791-BC5C-0DB7CD19B853}"/>
          </ac:spMkLst>
        </pc:spChg>
        <pc:spChg chg="add del">
          <ac:chgData name="Jha, Aryan Ritwajeet" userId="2aad577e-539b-449b-83a6-8d411f484b4d" providerId="ADAL" clId="{49408841-B2F4-4D1B-91E9-399D964EDA3B}" dt="2023-07-12T19:59:35.803" v="11289" actId="26606"/>
          <ac:spMkLst>
            <pc:docMk/>
            <pc:sldMk cId="2724178672" sldId="346"/>
            <ac:spMk id="114" creationId="{71F2038E-D777-4B76-81DD-DD13EE91B9DD}"/>
          </ac:spMkLst>
        </pc:spChg>
        <pc:spChg chg="add">
          <ac:chgData name="Jha, Aryan Ritwajeet" userId="2aad577e-539b-449b-83a6-8d411f484b4d" providerId="ADAL" clId="{49408841-B2F4-4D1B-91E9-399D964EDA3B}" dt="2023-07-12T19:59:35.809" v="11290" actId="26606"/>
          <ac:spMkLst>
            <pc:docMk/>
            <pc:sldMk cId="2724178672" sldId="346"/>
            <ac:spMk id="121" creationId="{2550BE34-C2B8-49B8-8519-67A8CAD51AE9}"/>
          </ac:spMkLst>
        </pc:spChg>
        <pc:spChg chg="add">
          <ac:chgData name="Jha, Aryan Ritwajeet" userId="2aad577e-539b-449b-83a6-8d411f484b4d" providerId="ADAL" clId="{49408841-B2F4-4D1B-91E9-399D964EDA3B}" dt="2023-07-12T19:59:35.809" v="11290" actId="26606"/>
          <ac:spMkLst>
            <pc:docMk/>
            <pc:sldMk cId="2724178672" sldId="346"/>
            <ac:spMk id="122" creationId="{A7457DD9-5A45-400A-AB4B-4B4EDECA25F1}"/>
          </ac:spMkLst>
        </pc:spChg>
        <pc:spChg chg="add">
          <ac:chgData name="Jha, Aryan Ritwajeet" userId="2aad577e-539b-449b-83a6-8d411f484b4d" providerId="ADAL" clId="{49408841-B2F4-4D1B-91E9-399D964EDA3B}" dt="2023-07-12T19:59:35.809" v="11290" actId="26606"/>
          <ac:spMkLst>
            <pc:docMk/>
            <pc:sldMk cId="2724178672" sldId="346"/>
            <ac:spMk id="123" creationId="{441CF7D6-A660-431A-B0BB-140A0D5556B6}"/>
          </ac:spMkLst>
        </pc:spChg>
        <pc:spChg chg="add">
          <ac:chgData name="Jha, Aryan Ritwajeet" userId="2aad577e-539b-449b-83a6-8d411f484b4d" providerId="ADAL" clId="{49408841-B2F4-4D1B-91E9-399D964EDA3B}" dt="2023-07-12T19:59:35.809" v="11290" actId="26606"/>
          <ac:spMkLst>
            <pc:docMk/>
            <pc:sldMk cId="2724178672" sldId="346"/>
            <ac:spMk id="124" creationId="{0570A85B-3810-4F95-97B0-CBF4CCDB381C}"/>
          </ac:spMkLst>
        </pc:spChg>
        <pc:grpChg chg="add del">
          <ac:chgData name="Jha, Aryan Ritwajeet" userId="2aad577e-539b-449b-83a6-8d411f484b4d" providerId="ADAL" clId="{49408841-B2F4-4D1B-91E9-399D964EDA3B}" dt="2023-07-12T19:58:52.205" v="11268" actId="26606"/>
          <ac:grpSpMkLst>
            <pc:docMk/>
            <pc:sldMk cId="2724178672" sldId="346"/>
            <ac:grpSpMk id="14" creationId="{913B067F-3154-4968-A886-DF93A787EC44}"/>
          </ac:grpSpMkLst>
        </pc:grpChg>
        <pc:grpChg chg="add del">
          <ac:chgData name="Jha, Aryan Ritwajeet" userId="2aad577e-539b-449b-83a6-8d411f484b4d" providerId="ADAL" clId="{49408841-B2F4-4D1B-91E9-399D964EDA3B}" dt="2023-07-12T19:59:00.973" v="11278" actId="26606"/>
          <ac:grpSpMkLst>
            <pc:docMk/>
            <pc:sldMk cId="2724178672" sldId="346"/>
            <ac:grpSpMk id="20" creationId="{466920E5-8640-4C24-A775-8647637094A7}"/>
          </ac:grpSpMkLst>
        </pc:grpChg>
        <pc:grpChg chg="add del">
          <ac:chgData name="Jha, Aryan Ritwajeet" userId="2aad577e-539b-449b-83a6-8d411f484b4d" providerId="ADAL" clId="{49408841-B2F4-4D1B-91E9-399D964EDA3B}" dt="2023-07-12T19:58:52.205" v="11268" actId="26606"/>
          <ac:grpSpMkLst>
            <pc:docMk/>
            <pc:sldMk cId="2724178672" sldId="346"/>
            <ac:grpSpMk id="24" creationId="{670FB431-AE18-414D-92F4-1D12D1991152}"/>
          </ac:grpSpMkLst>
        </pc:grpChg>
        <pc:grpChg chg="add del">
          <ac:chgData name="Jha, Aryan Ritwajeet" userId="2aad577e-539b-449b-83a6-8d411f484b4d" providerId="ADAL" clId="{49408841-B2F4-4D1B-91E9-399D964EDA3B}" dt="2023-07-12T19:58:52.205" v="11268" actId="26606"/>
          <ac:grpSpMkLst>
            <pc:docMk/>
            <pc:sldMk cId="2724178672" sldId="346"/>
            <ac:grpSpMk id="32" creationId="{8214E4A5-A0D2-42C4-8D14-D2A7E495F041}"/>
          </ac:grpSpMkLst>
        </pc:grpChg>
        <pc:grpChg chg="add del">
          <ac:chgData name="Jha, Aryan Ritwajeet" userId="2aad577e-539b-449b-83a6-8d411f484b4d" providerId="ADAL" clId="{49408841-B2F4-4D1B-91E9-399D964EDA3B}" dt="2023-07-12T19:58:52.205" v="11268" actId="26606"/>
          <ac:grpSpMkLst>
            <pc:docMk/>
            <pc:sldMk cId="2724178672" sldId="346"/>
            <ac:grpSpMk id="38" creationId="{1F4E1649-4D1F-4A91-AF97-A254BFDD524D}"/>
          </ac:grpSpMkLst>
        </pc:grpChg>
        <pc:grpChg chg="add del">
          <ac:chgData name="Jha, Aryan Ritwajeet" userId="2aad577e-539b-449b-83a6-8d411f484b4d" providerId="ADAL" clId="{49408841-B2F4-4D1B-91E9-399D964EDA3B}" dt="2023-07-12T19:58:55.099" v="11272" actId="26606"/>
          <ac:grpSpMkLst>
            <pc:docMk/>
            <pc:sldMk cId="2724178672" sldId="346"/>
            <ac:grpSpMk id="53" creationId="{913B067F-3154-4968-A886-DF93A787EC44}"/>
          </ac:grpSpMkLst>
        </pc:grpChg>
        <pc:grpChg chg="add del">
          <ac:chgData name="Jha, Aryan Ritwajeet" userId="2aad577e-539b-449b-83a6-8d411f484b4d" providerId="ADAL" clId="{49408841-B2F4-4D1B-91E9-399D964EDA3B}" dt="2023-07-12T19:58:55.099" v="11272" actId="26606"/>
          <ac:grpSpMkLst>
            <pc:docMk/>
            <pc:sldMk cId="2724178672" sldId="346"/>
            <ac:grpSpMk id="55" creationId="{670FB431-AE18-414D-92F4-1D12D1991152}"/>
          </ac:grpSpMkLst>
        </pc:grpChg>
        <pc:grpChg chg="add del">
          <ac:chgData name="Jha, Aryan Ritwajeet" userId="2aad577e-539b-449b-83a6-8d411f484b4d" providerId="ADAL" clId="{49408841-B2F4-4D1B-91E9-399D964EDA3B}" dt="2023-07-12T19:58:55.099" v="11272" actId="26606"/>
          <ac:grpSpMkLst>
            <pc:docMk/>
            <pc:sldMk cId="2724178672" sldId="346"/>
            <ac:grpSpMk id="57" creationId="{8214E4A5-A0D2-42C4-8D14-D2A7E495F041}"/>
          </ac:grpSpMkLst>
        </pc:grpChg>
        <pc:grpChg chg="add del">
          <ac:chgData name="Jha, Aryan Ritwajeet" userId="2aad577e-539b-449b-83a6-8d411f484b4d" providerId="ADAL" clId="{49408841-B2F4-4D1B-91E9-399D964EDA3B}" dt="2023-07-12T19:58:55.099" v="11272" actId="26606"/>
          <ac:grpSpMkLst>
            <pc:docMk/>
            <pc:sldMk cId="2724178672" sldId="346"/>
            <ac:grpSpMk id="58" creationId="{1F4E1649-4D1F-4A91-AF97-A254BFDD524D}"/>
          </ac:grpSpMkLst>
        </pc:grpChg>
        <pc:grpChg chg="add del">
          <ac:chgData name="Jha, Aryan Ritwajeet" userId="2aad577e-539b-449b-83a6-8d411f484b4d" providerId="ADAL" clId="{49408841-B2F4-4D1B-91E9-399D964EDA3B}" dt="2023-07-12T19:59:00.973" v="11278" actId="26606"/>
          <ac:grpSpMkLst>
            <pc:docMk/>
            <pc:sldMk cId="2724178672" sldId="346"/>
            <ac:grpSpMk id="70" creationId="{78127680-150F-4A90-9950-F66392578116}"/>
          </ac:grpSpMkLst>
        </pc:grpChg>
        <pc:grpChg chg="add del">
          <ac:chgData name="Jha, Aryan Ritwajeet" userId="2aad577e-539b-449b-83a6-8d411f484b4d" providerId="ADAL" clId="{49408841-B2F4-4D1B-91E9-399D964EDA3B}" dt="2023-07-12T19:59:35.809" v="11290" actId="26606"/>
          <ac:grpSpMkLst>
            <pc:docMk/>
            <pc:sldMk cId="2724178672" sldId="346"/>
            <ac:grpSpMk id="81" creationId="{569E5994-073E-4708-B3E6-43BFED0CEB4C}"/>
          </ac:grpSpMkLst>
        </pc:grpChg>
        <pc:grpChg chg="add del">
          <ac:chgData name="Jha, Aryan Ritwajeet" userId="2aad577e-539b-449b-83a6-8d411f484b4d" providerId="ADAL" clId="{49408841-B2F4-4D1B-91E9-399D964EDA3B}" dt="2023-07-12T19:59:35.809" v="11290" actId="26606"/>
          <ac:grpSpMkLst>
            <pc:docMk/>
            <pc:sldMk cId="2724178672" sldId="346"/>
            <ac:grpSpMk id="82" creationId="{DD81D498-EAA8-40F3-8230-AE4DEDA3830D}"/>
          </ac:grpSpMkLst>
        </pc:grpChg>
        <pc:grpChg chg="add del">
          <ac:chgData name="Jha, Aryan Ritwajeet" userId="2aad577e-539b-449b-83a6-8d411f484b4d" providerId="ADAL" clId="{49408841-B2F4-4D1B-91E9-399D964EDA3B}" dt="2023-07-12T19:59:33.548" v="11285" actId="26606"/>
          <ac:grpSpMkLst>
            <pc:docMk/>
            <pc:sldMk cId="2724178672" sldId="346"/>
            <ac:grpSpMk id="99" creationId="{DD81D498-EAA8-40F3-8230-AE4DEDA3830D}"/>
          </ac:grpSpMkLst>
        </pc:grpChg>
        <pc:grpChg chg="add del">
          <ac:chgData name="Jha, Aryan Ritwajeet" userId="2aad577e-539b-449b-83a6-8d411f484b4d" providerId="ADAL" clId="{49408841-B2F4-4D1B-91E9-399D964EDA3B}" dt="2023-07-12T19:59:33.548" v="11285" actId="26606"/>
          <ac:grpSpMkLst>
            <pc:docMk/>
            <pc:sldMk cId="2724178672" sldId="346"/>
            <ac:grpSpMk id="105" creationId="{569E5994-073E-4708-B3E6-43BFED0CEB4C}"/>
          </ac:grpSpMkLst>
        </pc:grpChg>
        <pc:grpChg chg="add del">
          <ac:chgData name="Jha, Aryan Ritwajeet" userId="2aad577e-539b-449b-83a6-8d411f484b4d" providerId="ADAL" clId="{49408841-B2F4-4D1B-91E9-399D964EDA3B}" dt="2023-07-12T19:59:35.803" v="11289" actId="26606"/>
          <ac:grpSpMkLst>
            <pc:docMk/>
            <pc:sldMk cId="2724178672" sldId="346"/>
            <ac:grpSpMk id="115" creationId="{DD354807-230F-4402-B1B9-F733A8F1F190}"/>
          </ac:grpSpMkLst>
        </pc:grpChg>
        <pc:picChg chg="add mod">
          <ac:chgData name="Jha, Aryan Ritwajeet" userId="2aad577e-539b-449b-83a6-8d411f484b4d" providerId="ADAL" clId="{49408841-B2F4-4D1B-91E9-399D964EDA3B}" dt="2023-07-12T19:59:35.809" v="11290" actId="26606"/>
          <ac:picMkLst>
            <pc:docMk/>
            <pc:sldMk cId="2724178672" sldId="346"/>
            <ac:picMk id="5" creationId="{5DDDB433-2F03-A5CD-DB8A-59BD8C02811D}"/>
          </ac:picMkLst>
        </pc:picChg>
      </pc:sldChg>
      <pc:sldChg chg="addSp delSp modSp add del mod">
        <pc:chgData name="Jha, Aryan Ritwajeet" userId="2aad577e-539b-449b-83a6-8d411f484b4d" providerId="ADAL" clId="{49408841-B2F4-4D1B-91E9-399D964EDA3B}" dt="2023-07-12T19:37:56.628" v="10459" actId="47"/>
        <pc:sldMkLst>
          <pc:docMk/>
          <pc:sldMk cId="3724996801" sldId="346"/>
        </pc:sldMkLst>
        <pc:spChg chg="mod">
          <ac:chgData name="Jha, Aryan Ritwajeet" userId="2aad577e-539b-449b-83a6-8d411f484b4d" providerId="ADAL" clId="{49408841-B2F4-4D1B-91E9-399D964EDA3B}" dt="2023-07-12T19:37:47.997" v="10457" actId="27636"/>
          <ac:spMkLst>
            <pc:docMk/>
            <pc:sldMk cId="3724996801" sldId="346"/>
            <ac:spMk id="2" creationId="{177F810F-410D-C888-4B4A-087B3E00B399}"/>
          </ac:spMkLst>
        </pc:spChg>
        <pc:spChg chg="del">
          <ac:chgData name="Jha, Aryan Ritwajeet" userId="2aad577e-539b-449b-83a6-8d411f484b4d" providerId="ADAL" clId="{49408841-B2F4-4D1B-91E9-399D964EDA3B}" dt="2023-07-12T19:37:18.382" v="10450" actId="478"/>
          <ac:spMkLst>
            <pc:docMk/>
            <pc:sldMk cId="3724996801" sldId="346"/>
            <ac:spMk id="3" creationId="{43916D85-0AF8-C58F-4E85-E1E6D85D847B}"/>
          </ac:spMkLst>
        </pc:spChg>
        <pc:spChg chg="mod">
          <ac:chgData name="Jha, Aryan Ritwajeet" userId="2aad577e-539b-449b-83a6-8d411f484b4d" providerId="ADAL" clId="{49408841-B2F4-4D1B-91E9-399D964EDA3B}" dt="2023-07-12T19:37:50.508" v="10458" actId="1076"/>
          <ac:spMkLst>
            <pc:docMk/>
            <pc:sldMk cId="3724996801" sldId="346"/>
            <ac:spMk id="4" creationId="{C1242663-B6E5-ABE3-9294-EB6B180ECF42}"/>
          </ac:spMkLst>
        </pc:spChg>
        <pc:spChg chg="del">
          <ac:chgData name="Jha, Aryan Ritwajeet" userId="2aad577e-539b-449b-83a6-8d411f484b4d" providerId="ADAL" clId="{49408841-B2F4-4D1B-91E9-399D964EDA3B}" dt="2023-07-12T19:37:17.134" v="10448" actId="478"/>
          <ac:spMkLst>
            <pc:docMk/>
            <pc:sldMk cId="3724996801" sldId="346"/>
            <ac:spMk id="5" creationId="{22A19CC3-0652-AC30-7759-18AB10239862}"/>
          </ac:spMkLst>
        </pc:spChg>
        <pc:spChg chg="del">
          <ac:chgData name="Jha, Aryan Ritwajeet" userId="2aad577e-539b-449b-83a6-8d411f484b4d" providerId="ADAL" clId="{49408841-B2F4-4D1B-91E9-399D964EDA3B}" dt="2023-07-12T19:37:32.559" v="10453" actId="478"/>
          <ac:spMkLst>
            <pc:docMk/>
            <pc:sldMk cId="3724996801" sldId="346"/>
            <ac:spMk id="7" creationId="{20C051C3-0FC6-8E74-5EB8-37EF6E42EBE1}"/>
          </ac:spMkLst>
        </pc:spChg>
        <pc:spChg chg="del">
          <ac:chgData name="Jha, Aryan Ritwajeet" userId="2aad577e-539b-449b-83a6-8d411f484b4d" providerId="ADAL" clId="{49408841-B2F4-4D1B-91E9-399D964EDA3B}" dt="2023-07-12T19:37:17.837" v="10449" actId="478"/>
          <ac:spMkLst>
            <pc:docMk/>
            <pc:sldMk cId="3724996801" sldId="346"/>
            <ac:spMk id="9" creationId="{80063A6D-0A98-A86B-E592-4911FD30688C}"/>
          </ac:spMkLst>
        </pc:spChg>
        <pc:spChg chg="del">
          <ac:chgData name="Jha, Aryan Ritwajeet" userId="2aad577e-539b-449b-83a6-8d411f484b4d" providerId="ADAL" clId="{49408841-B2F4-4D1B-91E9-399D964EDA3B}" dt="2023-07-12T19:37:11.403" v="10446" actId="478"/>
          <ac:spMkLst>
            <pc:docMk/>
            <pc:sldMk cId="3724996801" sldId="346"/>
            <ac:spMk id="10" creationId="{9A043C0B-0CFA-5172-87B7-14E56545F31B}"/>
          </ac:spMkLst>
        </pc:spChg>
        <pc:spChg chg="del">
          <ac:chgData name="Jha, Aryan Ritwajeet" userId="2aad577e-539b-449b-83a6-8d411f484b4d" providerId="ADAL" clId="{49408841-B2F4-4D1B-91E9-399D964EDA3B}" dt="2023-07-12T19:37:11.403" v="10446" actId="478"/>
          <ac:spMkLst>
            <pc:docMk/>
            <pc:sldMk cId="3724996801" sldId="346"/>
            <ac:spMk id="13" creationId="{2AFC21BD-783A-191C-390C-F3FF81A2B709}"/>
          </ac:spMkLst>
        </pc:spChg>
        <pc:spChg chg="add del mod">
          <ac:chgData name="Jha, Aryan Ritwajeet" userId="2aad577e-539b-449b-83a6-8d411f484b4d" providerId="ADAL" clId="{49408841-B2F4-4D1B-91E9-399D964EDA3B}" dt="2023-07-12T19:37:28.307" v="10452" actId="478"/>
          <ac:spMkLst>
            <pc:docMk/>
            <pc:sldMk cId="3724996801" sldId="346"/>
            <ac:spMk id="14" creationId="{E9585D68-7F69-8A49-340B-681B3BF8C8AA}"/>
          </ac:spMkLst>
        </pc:spChg>
        <pc:spChg chg="del">
          <ac:chgData name="Jha, Aryan Ritwajeet" userId="2aad577e-539b-449b-83a6-8d411f484b4d" providerId="ADAL" clId="{49408841-B2F4-4D1B-91E9-399D964EDA3B}" dt="2023-07-12T19:37:11.403" v="10446" actId="478"/>
          <ac:spMkLst>
            <pc:docMk/>
            <pc:sldMk cId="3724996801" sldId="346"/>
            <ac:spMk id="15" creationId="{F1635F72-A263-7E13-2571-60C2C7AE6D3E}"/>
          </ac:spMkLst>
        </pc:spChg>
        <pc:spChg chg="del">
          <ac:chgData name="Jha, Aryan Ritwajeet" userId="2aad577e-539b-449b-83a6-8d411f484b4d" providerId="ADAL" clId="{49408841-B2F4-4D1B-91E9-399D964EDA3B}" dt="2023-07-12T19:37:11.403" v="10446" actId="478"/>
          <ac:spMkLst>
            <pc:docMk/>
            <pc:sldMk cId="3724996801" sldId="346"/>
            <ac:spMk id="19" creationId="{DEB3CEF0-C77A-F70A-BD60-3805DA29BD4A}"/>
          </ac:spMkLst>
        </pc:spChg>
        <pc:picChg chg="del">
          <ac:chgData name="Jha, Aryan Ritwajeet" userId="2aad577e-539b-449b-83a6-8d411f484b4d" providerId="ADAL" clId="{49408841-B2F4-4D1B-91E9-399D964EDA3B}" dt="2023-07-12T19:37:11.403" v="10446" actId="478"/>
          <ac:picMkLst>
            <pc:docMk/>
            <pc:sldMk cId="3724996801" sldId="346"/>
            <ac:picMk id="6" creationId="{9B05648E-9AD3-C5AC-3357-803DD5C348BE}"/>
          </ac:picMkLst>
        </pc:picChg>
        <pc:picChg chg="del">
          <ac:chgData name="Jha, Aryan Ritwajeet" userId="2aad577e-539b-449b-83a6-8d411f484b4d" providerId="ADAL" clId="{49408841-B2F4-4D1B-91E9-399D964EDA3B}" dt="2023-07-12T19:37:11.403" v="10446" actId="478"/>
          <ac:picMkLst>
            <pc:docMk/>
            <pc:sldMk cId="3724996801" sldId="346"/>
            <ac:picMk id="8" creationId="{B298E378-0A4E-4CA1-D37F-4A80A0A9C554}"/>
          </ac:picMkLst>
        </pc:picChg>
        <pc:picChg chg="del">
          <ac:chgData name="Jha, Aryan Ritwajeet" userId="2aad577e-539b-449b-83a6-8d411f484b4d" providerId="ADAL" clId="{49408841-B2F4-4D1B-91E9-399D964EDA3B}" dt="2023-07-12T19:37:16.492" v="10447" actId="478"/>
          <ac:picMkLst>
            <pc:docMk/>
            <pc:sldMk cId="3724996801" sldId="346"/>
            <ac:picMk id="12" creationId="{0BE72FA5-3147-4C72-D8DD-1B39DD0B1115}"/>
          </ac:picMkLst>
        </pc:picChg>
      </pc:sldChg>
      <pc:sldChg chg="modSp add mod">
        <pc:chgData name="Jha, Aryan Ritwajeet" userId="2aad577e-539b-449b-83a6-8d411f484b4d" providerId="ADAL" clId="{49408841-B2F4-4D1B-91E9-399D964EDA3B}" dt="2023-07-12T19:56:46.853" v="11264" actId="208"/>
        <pc:sldMkLst>
          <pc:docMk/>
          <pc:sldMk cId="1653223006" sldId="347"/>
        </pc:sldMkLst>
        <pc:spChg chg="mod">
          <ac:chgData name="Jha, Aryan Ritwajeet" userId="2aad577e-539b-449b-83a6-8d411f484b4d" providerId="ADAL" clId="{49408841-B2F4-4D1B-91E9-399D964EDA3B}" dt="2023-07-12T19:56:46.853" v="11264" actId="208"/>
          <ac:spMkLst>
            <pc:docMk/>
            <pc:sldMk cId="1653223006" sldId="347"/>
            <ac:spMk id="2" creationId="{45DF1785-83CB-4F7A-820B-C600AC43B067}"/>
          </ac:spMkLst>
        </pc:spChg>
        <pc:spChg chg="mod">
          <ac:chgData name="Jha, Aryan Ritwajeet" userId="2aad577e-539b-449b-83a6-8d411f484b4d" providerId="ADAL" clId="{49408841-B2F4-4D1B-91E9-399D964EDA3B}" dt="2023-07-12T19:56:46.853" v="11264" actId="208"/>
          <ac:spMkLst>
            <pc:docMk/>
            <pc:sldMk cId="1653223006" sldId="347"/>
            <ac:spMk id="3" creationId="{54CE4A4E-4F0A-4A57-07B2-2D7E8CBED98A}"/>
          </ac:spMkLst>
        </pc:spChg>
        <pc:spChg chg="mod">
          <ac:chgData name="Jha, Aryan Ritwajeet" userId="2aad577e-539b-449b-83a6-8d411f484b4d" providerId="ADAL" clId="{49408841-B2F4-4D1B-91E9-399D964EDA3B}" dt="2023-07-12T19:56:46.853" v="11264" actId="208"/>
          <ac:spMkLst>
            <pc:docMk/>
            <pc:sldMk cId="1653223006" sldId="347"/>
            <ac:spMk id="4" creationId="{27F1764F-CC50-BF35-A605-4A8A0A1406CB}"/>
          </ac:spMkLst>
        </pc:spChg>
        <pc:spChg chg="mod">
          <ac:chgData name="Jha, Aryan Ritwajeet" userId="2aad577e-539b-449b-83a6-8d411f484b4d" providerId="ADAL" clId="{49408841-B2F4-4D1B-91E9-399D964EDA3B}" dt="2023-07-12T19:56:46.853" v="11264" actId="208"/>
          <ac:spMkLst>
            <pc:docMk/>
            <pc:sldMk cId="1653223006" sldId="347"/>
            <ac:spMk id="5" creationId="{CF0FD868-0A00-0958-9612-D576320029A2}"/>
          </ac:spMkLst>
        </pc:spChg>
        <pc:spChg chg="mod">
          <ac:chgData name="Jha, Aryan Ritwajeet" userId="2aad577e-539b-449b-83a6-8d411f484b4d" providerId="ADAL" clId="{49408841-B2F4-4D1B-91E9-399D964EDA3B}" dt="2023-07-12T19:56:46.853" v="11264" actId="208"/>
          <ac:spMkLst>
            <pc:docMk/>
            <pc:sldMk cId="1653223006" sldId="347"/>
            <ac:spMk id="6" creationId="{FB333CAB-5ADD-D86F-AF45-EAB2EED3D45B}"/>
          </ac:spMkLst>
        </pc:spChg>
        <pc:spChg chg="mod">
          <ac:chgData name="Jha, Aryan Ritwajeet" userId="2aad577e-539b-449b-83a6-8d411f484b4d" providerId="ADAL" clId="{49408841-B2F4-4D1B-91E9-399D964EDA3B}" dt="2023-07-12T19:56:46.853" v="11264" actId="208"/>
          <ac:spMkLst>
            <pc:docMk/>
            <pc:sldMk cId="1653223006" sldId="347"/>
            <ac:spMk id="7" creationId="{A2DED524-45D5-DC85-C0DA-028FBD970E1F}"/>
          </ac:spMkLst>
        </pc:spChg>
        <pc:cxnChg chg="mod">
          <ac:chgData name="Jha, Aryan Ritwajeet" userId="2aad577e-539b-449b-83a6-8d411f484b4d" providerId="ADAL" clId="{49408841-B2F4-4D1B-91E9-399D964EDA3B}" dt="2023-07-12T19:56:46.853" v="11264" actId="208"/>
          <ac:cxnSpMkLst>
            <pc:docMk/>
            <pc:sldMk cId="1653223006" sldId="347"/>
            <ac:cxnSpMk id="9" creationId="{09E2C2EA-CA0F-7418-6264-E0C918F10F77}"/>
          </ac:cxnSpMkLst>
        </pc:cxnChg>
        <pc:cxnChg chg="mod">
          <ac:chgData name="Jha, Aryan Ritwajeet" userId="2aad577e-539b-449b-83a6-8d411f484b4d" providerId="ADAL" clId="{49408841-B2F4-4D1B-91E9-399D964EDA3B}" dt="2023-07-12T19:56:46.853" v="11264" actId="208"/>
          <ac:cxnSpMkLst>
            <pc:docMk/>
            <pc:sldMk cId="1653223006" sldId="347"/>
            <ac:cxnSpMk id="13" creationId="{DE6DC399-63BA-2B63-5D63-22924541F2D2}"/>
          </ac:cxnSpMkLst>
        </pc:cxnChg>
      </pc:sldChg>
      <pc:sldChg chg="addSp modSp new mod">
        <pc:chgData name="Jha, Aryan Ritwajeet" userId="2aad577e-539b-449b-83a6-8d411f484b4d" providerId="ADAL" clId="{49408841-B2F4-4D1B-91E9-399D964EDA3B}" dt="2023-07-12T20:07:12.709" v="11507"/>
        <pc:sldMkLst>
          <pc:docMk/>
          <pc:sldMk cId="2822544351" sldId="348"/>
        </pc:sldMkLst>
        <pc:spChg chg="mod">
          <ac:chgData name="Jha, Aryan Ritwajeet" userId="2aad577e-539b-449b-83a6-8d411f484b4d" providerId="ADAL" clId="{49408841-B2F4-4D1B-91E9-399D964EDA3B}" dt="2023-07-12T20:04:32.445" v="11445" actId="1076"/>
          <ac:spMkLst>
            <pc:docMk/>
            <pc:sldMk cId="2822544351" sldId="348"/>
            <ac:spMk id="2" creationId="{E7ACBE95-95CF-765D-2433-9930B0D7BC2A}"/>
          </ac:spMkLst>
        </pc:spChg>
        <pc:spChg chg="mod">
          <ac:chgData name="Jha, Aryan Ritwajeet" userId="2aad577e-539b-449b-83a6-8d411f484b4d" providerId="ADAL" clId="{49408841-B2F4-4D1B-91E9-399D964EDA3B}" dt="2023-07-12T20:06:54.379" v="11506" actId="5793"/>
          <ac:spMkLst>
            <pc:docMk/>
            <pc:sldMk cId="2822544351" sldId="348"/>
            <ac:spMk id="3" creationId="{DCE0E4E6-1416-0D07-96AB-380DB5E83338}"/>
          </ac:spMkLst>
        </pc:spChg>
        <pc:picChg chg="add mod">
          <ac:chgData name="Jha, Aryan Ritwajeet" userId="2aad577e-539b-449b-83a6-8d411f484b4d" providerId="ADAL" clId="{49408841-B2F4-4D1B-91E9-399D964EDA3B}" dt="2023-07-12T20:05:21.659" v="11452" actId="1076"/>
          <ac:picMkLst>
            <pc:docMk/>
            <pc:sldMk cId="2822544351" sldId="348"/>
            <ac:picMk id="5" creationId="{31D1A55B-1E9A-5572-2142-9E70F30ECAC9}"/>
          </ac:picMkLst>
        </pc:picChg>
        <pc:cxnChg chg="add mod">
          <ac:chgData name="Jha, Aryan Ritwajeet" userId="2aad577e-539b-449b-83a6-8d411f484b4d" providerId="ADAL" clId="{49408841-B2F4-4D1B-91E9-399D964EDA3B}" dt="2023-07-12T20:07:12.709" v="11507"/>
          <ac:cxnSpMkLst>
            <pc:docMk/>
            <pc:sldMk cId="2822544351" sldId="348"/>
            <ac:cxnSpMk id="7" creationId="{0A4CB042-5C3D-6E02-D5F5-B323899D46CF}"/>
          </ac:cxnSpMkLst>
        </pc:cxnChg>
        <pc:cxnChg chg="add mod">
          <ac:chgData name="Jha, Aryan Ritwajeet" userId="2aad577e-539b-449b-83a6-8d411f484b4d" providerId="ADAL" clId="{49408841-B2F4-4D1B-91E9-399D964EDA3B}" dt="2023-07-12T20:07:12.709" v="11507"/>
          <ac:cxnSpMkLst>
            <pc:docMk/>
            <pc:sldMk cId="2822544351" sldId="348"/>
            <ac:cxnSpMk id="9" creationId="{21897ACA-5977-5235-6167-5A5E509E009C}"/>
          </ac:cxnSpMkLst>
        </pc:cxnChg>
        <pc:cxnChg chg="add mod">
          <ac:chgData name="Jha, Aryan Ritwajeet" userId="2aad577e-539b-449b-83a6-8d411f484b4d" providerId="ADAL" clId="{49408841-B2F4-4D1B-91E9-399D964EDA3B}" dt="2023-07-12T20:07:12.709" v="11507"/>
          <ac:cxnSpMkLst>
            <pc:docMk/>
            <pc:sldMk cId="2822544351" sldId="348"/>
            <ac:cxnSpMk id="11" creationId="{98C955A0-6B1A-9A43-D812-9483C8068F4B}"/>
          </ac:cxnSpMkLst>
        </pc:cxnChg>
      </pc:sldChg>
      <pc:sldChg chg="addSp delSp modSp add mod">
        <pc:chgData name="Jha, Aryan Ritwajeet" userId="2aad577e-539b-449b-83a6-8d411f484b4d" providerId="ADAL" clId="{49408841-B2F4-4D1B-91E9-399D964EDA3B}" dt="2023-07-12T20:57:37.099" v="12702" actId="20577"/>
        <pc:sldMkLst>
          <pc:docMk/>
          <pc:sldMk cId="2090970790" sldId="349"/>
        </pc:sldMkLst>
        <pc:spChg chg="mod">
          <ac:chgData name="Jha, Aryan Ritwajeet" userId="2aad577e-539b-449b-83a6-8d411f484b4d" providerId="ADAL" clId="{49408841-B2F4-4D1B-91E9-399D964EDA3B}" dt="2023-07-12T20:57:37.099" v="12702" actId="20577"/>
          <ac:spMkLst>
            <pc:docMk/>
            <pc:sldMk cId="2090970790" sldId="349"/>
            <ac:spMk id="3" creationId="{DCE0E4E6-1416-0D07-96AB-380DB5E83338}"/>
          </ac:spMkLst>
        </pc:spChg>
        <pc:picChg chg="del">
          <ac:chgData name="Jha, Aryan Ritwajeet" userId="2aad577e-539b-449b-83a6-8d411f484b4d" providerId="ADAL" clId="{49408841-B2F4-4D1B-91E9-399D964EDA3B}" dt="2023-07-12T20:09:16.711" v="11509" actId="478"/>
          <ac:picMkLst>
            <pc:docMk/>
            <pc:sldMk cId="2090970790" sldId="349"/>
            <ac:picMk id="5" creationId="{31D1A55B-1E9A-5572-2142-9E70F30ECAC9}"/>
          </ac:picMkLst>
        </pc:picChg>
        <pc:picChg chg="add mod">
          <ac:chgData name="Jha, Aryan Ritwajeet" userId="2aad577e-539b-449b-83a6-8d411f484b4d" providerId="ADAL" clId="{49408841-B2F4-4D1B-91E9-399D964EDA3B}" dt="2023-07-12T20:40:07.890" v="12134" actId="1076"/>
          <ac:picMkLst>
            <pc:docMk/>
            <pc:sldMk cId="2090970790" sldId="349"/>
            <ac:picMk id="6" creationId="{21DBCFC4-560D-E0DE-2BE5-123ACC35F12E}"/>
          </ac:picMkLst>
        </pc:picChg>
        <pc:picChg chg="add del mod">
          <ac:chgData name="Jha, Aryan Ritwajeet" userId="2aad577e-539b-449b-83a6-8d411f484b4d" providerId="ADAL" clId="{49408841-B2F4-4D1B-91E9-399D964EDA3B}" dt="2023-07-12T20:49:33.041" v="12301" actId="478"/>
          <ac:picMkLst>
            <pc:docMk/>
            <pc:sldMk cId="2090970790" sldId="349"/>
            <ac:picMk id="10" creationId="{5F85CA16-1D3E-31B9-FF25-06F90C4E80BA}"/>
          </ac:picMkLst>
        </pc:picChg>
        <pc:picChg chg="add del mod">
          <ac:chgData name="Jha, Aryan Ritwajeet" userId="2aad577e-539b-449b-83a6-8d411f484b4d" providerId="ADAL" clId="{49408841-B2F4-4D1B-91E9-399D964EDA3B}" dt="2023-07-12T20:44:54.152" v="12263" actId="478"/>
          <ac:picMkLst>
            <pc:docMk/>
            <pc:sldMk cId="2090970790" sldId="349"/>
            <ac:picMk id="13" creationId="{96A1D9C2-5F10-69D9-F567-D2B774D822A3}"/>
          </ac:picMkLst>
        </pc:picChg>
        <pc:picChg chg="add del mod">
          <ac:chgData name="Jha, Aryan Ritwajeet" userId="2aad577e-539b-449b-83a6-8d411f484b4d" providerId="ADAL" clId="{49408841-B2F4-4D1B-91E9-399D964EDA3B}" dt="2023-07-12T20:44:54.152" v="12263" actId="478"/>
          <ac:picMkLst>
            <pc:docMk/>
            <pc:sldMk cId="2090970790" sldId="349"/>
            <ac:picMk id="15" creationId="{543EF568-B513-35D1-0F25-9899955EC467}"/>
          </ac:picMkLst>
        </pc:picChg>
        <pc:cxnChg chg="del">
          <ac:chgData name="Jha, Aryan Ritwajeet" userId="2aad577e-539b-449b-83a6-8d411f484b4d" providerId="ADAL" clId="{49408841-B2F4-4D1B-91E9-399D964EDA3B}" dt="2023-07-12T20:09:19.089" v="11512" actId="478"/>
          <ac:cxnSpMkLst>
            <pc:docMk/>
            <pc:sldMk cId="2090970790" sldId="349"/>
            <ac:cxnSpMk id="7" creationId="{0A4CB042-5C3D-6E02-D5F5-B323899D46CF}"/>
          </ac:cxnSpMkLst>
        </pc:cxnChg>
        <pc:cxnChg chg="del">
          <ac:chgData name="Jha, Aryan Ritwajeet" userId="2aad577e-539b-449b-83a6-8d411f484b4d" providerId="ADAL" clId="{49408841-B2F4-4D1B-91E9-399D964EDA3B}" dt="2023-07-12T20:09:17.729" v="11510" actId="478"/>
          <ac:cxnSpMkLst>
            <pc:docMk/>
            <pc:sldMk cId="2090970790" sldId="349"/>
            <ac:cxnSpMk id="9" creationId="{21897ACA-5977-5235-6167-5A5E509E009C}"/>
          </ac:cxnSpMkLst>
        </pc:cxnChg>
        <pc:cxnChg chg="del">
          <ac:chgData name="Jha, Aryan Ritwajeet" userId="2aad577e-539b-449b-83a6-8d411f484b4d" providerId="ADAL" clId="{49408841-B2F4-4D1B-91E9-399D964EDA3B}" dt="2023-07-12T20:09:18.479" v="11511" actId="478"/>
          <ac:cxnSpMkLst>
            <pc:docMk/>
            <pc:sldMk cId="2090970790" sldId="349"/>
            <ac:cxnSpMk id="11" creationId="{98C955A0-6B1A-9A43-D812-9483C8068F4B}"/>
          </ac:cxnSpMkLst>
        </pc:cxnChg>
      </pc:sldChg>
      <pc:sldChg chg="addSp delSp modSp add mod">
        <pc:chgData name="Jha, Aryan Ritwajeet" userId="2aad577e-539b-449b-83a6-8d411f484b4d" providerId="ADAL" clId="{49408841-B2F4-4D1B-91E9-399D964EDA3B}" dt="2023-07-12T20:13:05.939" v="11784" actId="1076"/>
        <pc:sldMkLst>
          <pc:docMk/>
          <pc:sldMk cId="3271817396" sldId="350"/>
        </pc:sldMkLst>
        <pc:spChg chg="mod">
          <ac:chgData name="Jha, Aryan Ritwajeet" userId="2aad577e-539b-449b-83a6-8d411f484b4d" providerId="ADAL" clId="{49408841-B2F4-4D1B-91E9-399D964EDA3B}" dt="2023-07-12T20:11:18.959" v="11770" actId="20577"/>
          <ac:spMkLst>
            <pc:docMk/>
            <pc:sldMk cId="3271817396" sldId="350"/>
            <ac:spMk id="3" creationId="{DCE0E4E6-1416-0D07-96AB-380DB5E83338}"/>
          </ac:spMkLst>
        </pc:spChg>
        <pc:picChg chg="add mod">
          <ac:chgData name="Jha, Aryan Ritwajeet" userId="2aad577e-539b-449b-83a6-8d411f484b4d" providerId="ADAL" clId="{49408841-B2F4-4D1B-91E9-399D964EDA3B}" dt="2023-07-12T20:13:05.939" v="11784" actId="1076"/>
          <ac:picMkLst>
            <pc:docMk/>
            <pc:sldMk cId="3271817396" sldId="350"/>
            <ac:picMk id="5" creationId="{C3F811C8-9873-D6BA-09B4-B590712B4D64}"/>
          </ac:picMkLst>
        </pc:picChg>
        <pc:picChg chg="add del mod">
          <ac:chgData name="Jha, Aryan Ritwajeet" userId="2aad577e-539b-449b-83a6-8d411f484b4d" providerId="ADAL" clId="{49408841-B2F4-4D1B-91E9-399D964EDA3B}" dt="2023-07-12T20:13:03.629" v="11783" actId="478"/>
          <ac:picMkLst>
            <pc:docMk/>
            <pc:sldMk cId="3271817396" sldId="350"/>
            <ac:picMk id="7" creationId="{8B10C3F3-427A-C4D6-8074-9B447DEE4B2A}"/>
          </ac:picMkLst>
        </pc:picChg>
      </pc:sldChg>
      <pc:sldChg chg="addSp modSp add mod">
        <pc:chgData name="Jha, Aryan Ritwajeet" userId="2aad577e-539b-449b-83a6-8d411f484b4d" providerId="ADAL" clId="{49408841-B2F4-4D1B-91E9-399D964EDA3B}" dt="2023-07-12T21:09:42.051" v="12974" actId="14100"/>
        <pc:sldMkLst>
          <pc:docMk/>
          <pc:sldMk cId="636889440" sldId="351"/>
        </pc:sldMkLst>
        <pc:spChg chg="mod">
          <ac:chgData name="Jha, Aryan Ritwajeet" userId="2aad577e-539b-449b-83a6-8d411f484b4d" providerId="ADAL" clId="{49408841-B2F4-4D1B-91E9-399D964EDA3B}" dt="2023-07-12T20:15:55.509" v="11871" actId="255"/>
          <ac:spMkLst>
            <pc:docMk/>
            <pc:sldMk cId="636889440" sldId="351"/>
            <ac:spMk id="3" creationId="{DCE0E4E6-1416-0D07-96AB-380DB5E83338}"/>
          </ac:spMkLst>
        </pc:spChg>
        <pc:spChg chg="add mod">
          <ac:chgData name="Jha, Aryan Ritwajeet" userId="2aad577e-539b-449b-83a6-8d411f484b4d" providerId="ADAL" clId="{49408841-B2F4-4D1B-91E9-399D964EDA3B}" dt="2023-07-12T21:09:42.051" v="12974" actId="14100"/>
          <ac:spMkLst>
            <pc:docMk/>
            <pc:sldMk cId="636889440" sldId="351"/>
            <ac:spMk id="8" creationId="{4DD1B476-2AC3-99A1-2A4E-8769ACED03E5}"/>
          </ac:spMkLst>
        </pc:spChg>
        <pc:cxnChg chg="add mod">
          <ac:chgData name="Jha, Aryan Ritwajeet" userId="2aad577e-539b-449b-83a6-8d411f484b4d" providerId="ADAL" clId="{49408841-B2F4-4D1B-91E9-399D964EDA3B}" dt="2023-07-12T21:09:30.621" v="12972" actId="208"/>
          <ac:cxnSpMkLst>
            <pc:docMk/>
            <pc:sldMk cId="636889440" sldId="351"/>
            <ac:cxnSpMk id="6" creationId="{3FA44138-2D4C-432F-799D-56D6C8AAB8EC}"/>
          </ac:cxnSpMkLst>
        </pc:cxnChg>
      </pc:sldChg>
      <pc:sldChg chg="addSp delSp modSp add mod">
        <pc:chgData name="Jha, Aryan Ritwajeet" userId="2aad577e-539b-449b-83a6-8d411f484b4d" providerId="ADAL" clId="{49408841-B2F4-4D1B-91E9-399D964EDA3B}" dt="2023-07-12T20:16:21.679" v="11902" actId="20577"/>
        <pc:sldMkLst>
          <pc:docMk/>
          <pc:sldMk cId="337492508" sldId="352"/>
        </pc:sldMkLst>
        <pc:spChg chg="mod">
          <ac:chgData name="Jha, Aryan Ritwajeet" userId="2aad577e-539b-449b-83a6-8d411f484b4d" providerId="ADAL" clId="{49408841-B2F4-4D1B-91E9-399D964EDA3B}" dt="2023-07-12T20:16:21.679" v="11902" actId="20577"/>
          <ac:spMkLst>
            <pc:docMk/>
            <pc:sldMk cId="337492508" sldId="352"/>
            <ac:spMk id="3" creationId="{DCE0E4E6-1416-0D07-96AB-380DB5E83338}"/>
          </ac:spMkLst>
        </pc:spChg>
        <pc:picChg chg="add mod">
          <ac:chgData name="Jha, Aryan Ritwajeet" userId="2aad577e-539b-449b-83a6-8d411f484b4d" providerId="ADAL" clId="{49408841-B2F4-4D1B-91E9-399D964EDA3B}" dt="2023-07-12T20:14:23.829" v="11789" actId="1076"/>
          <ac:picMkLst>
            <pc:docMk/>
            <pc:sldMk cId="337492508" sldId="352"/>
            <ac:picMk id="6" creationId="{FC135EC0-39A9-DACC-C8CC-F806D9B8859D}"/>
          </ac:picMkLst>
        </pc:picChg>
        <pc:picChg chg="del">
          <ac:chgData name="Jha, Aryan Ritwajeet" userId="2aad577e-539b-449b-83a6-8d411f484b4d" providerId="ADAL" clId="{49408841-B2F4-4D1B-91E9-399D964EDA3B}" dt="2023-07-12T20:14:05.859" v="11786" actId="478"/>
          <ac:picMkLst>
            <pc:docMk/>
            <pc:sldMk cId="337492508" sldId="352"/>
            <ac:picMk id="7" creationId="{8B10C3F3-427A-C4D6-8074-9B447DEE4B2A}"/>
          </ac:picMkLst>
        </pc:picChg>
        <pc:picChg chg="add mod">
          <ac:chgData name="Jha, Aryan Ritwajeet" userId="2aad577e-539b-449b-83a6-8d411f484b4d" providerId="ADAL" clId="{49408841-B2F4-4D1B-91E9-399D964EDA3B}" dt="2023-07-12T20:14:41.209" v="11792" actId="1076"/>
          <ac:picMkLst>
            <pc:docMk/>
            <pc:sldMk cId="337492508" sldId="352"/>
            <ac:picMk id="9" creationId="{5EFE7593-A695-D162-A7E2-481A0C4E96E7}"/>
          </ac:picMkLst>
        </pc:picChg>
      </pc:sldChg>
      <pc:sldChg chg="addSp delSp modSp add mod">
        <pc:chgData name="Jha, Aryan Ritwajeet" userId="2aad577e-539b-449b-83a6-8d411f484b4d" providerId="ADAL" clId="{49408841-B2F4-4D1B-91E9-399D964EDA3B}" dt="2023-07-12T20:21:07.889" v="12006" actId="20577"/>
        <pc:sldMkLst>
          <pc:docMk/>
          <pc:sldMk cId="3249197063" sldId="353"/>
        </pc:sldMkLst>
        <pc:spChg chg="mod">
          <ac:chgData name="Jha, Aryan Ritwajeet" userId="2aad577e-539b-449b-83a6-8d411f484b4d" providerId="ADAL" clId="{49408841-B2F4-4D1B-91E9-399D964EDA3B}" dt="2023-07-12T20:21:07.889" v="12006" actId="20577"/>
          <ac:spMkLst>
            <pc:docMk/>
            <pc:sldMk cId="3249197063" sldId="353"/>
            <ac:spMk id="3" creationId="{DCE0E4E6-1416-0D07-96AB-380DB5E83338}"/>
          </ac:spMkLst>
        </pc:spChg>
        <pc:picChg chg="add mod">
          <ac:chgData name="Jha, Aryan Ritwajeet" userId="2aad577e-539b-449b-83a6-8d411f484b4d" providerId="ADAL" clId="{49408841-B2F4-4D1B-91E9-399D964EDA3B}" dt="2023-07-12T20:18:20.999" v="11980" actId="1076"/>
          <ac:picMkLst>
            <pc:docMk/>
            <pc:sldMk cId="3249197063" sldId="353"/>
            <ac:picMk id="6" creationId="{AA1DBAE4-9011-DF06-DFE5-07C2DFA38A2F}"/>
          </ac:picMkLst>
        </pc:picChg>
        <pc:picChg chg="del">
          <ac:chgData name="Jha, Aryan Ritwajeet" userId="2aad577e-539b-449b-83a6-8d411f484b4d" providerId="ADAL" clId="{49408841-B2F4-4D1B-91E9-399D964EDA3B}" dt="2023-07-12T20:17:58.939" v="11974" actId="478"/>
          <ac:picMkLst>
            <pc:docMk/>
            <pc:sldMk cId="3249197063" sldId="353"/>
            <ac:picMk id="7" creationId="{8B10C3F3-427A-C4D6-8074-9B447DEE4B2A}"/>
          </ac:picMkLst>
        </pc:picChg>
      </pc:sldChg>
      <pc:sldChg chg="addSp delSp modSp add mod">
        <pc:chgData name="Jha, Aryan Ritwajeet" userId="2aad577e-539b-449b-83a6-8d411f484b4d" providerId="ADAL" clId="{49408841-B2F4-4D1B-91E9-399D964EDA3B}" dt="2023-07-12T20:28:39.929" v="12013" actId="1076"/>
        <pc:sldMkLst>
          <pc:docMk/>
          <pc:sldMk cId="2057867435" sldId="354"/>
        </pc:sldMkLst>
        <pc:picChg chg="del">
          <ac:chgData name="Jha, Aryan Ritwajeet" userId="2aad577e-539b-449b-83a6-8d411f484b4d" providerId="ADAL" clId="{49408841-B2F4-4D1B-91E9-399D964EDA3B}" dt="2023-07-12T20:22:00.475" v="12008" actId="478"/>
          <ac:picMkLst>
            <pc:docMk/>
            <pc:sldMk cId="2057867435" sldId="354"/>
            <ac:picMk id="6" creationId="{AA1DBAE4-9011-DF06-DFE5-07C2DFA38A2F}"/>
          </ac:picMkLst>
        </pc:picChg>
        <pc:picChg chg="add mod">
          <ac:chgData name="Jha, Aryan Ritwajeet" userId="2aad577e-539b-449b-83a6-8d411f484b4d" providerId="ADAL" clId="{49408841-B2F4-4D1B-91E9-399D964EDA3B}" dt="2023-07-12T20:28:39.929" v="12013" actId="1076"/>
          <ac:picMkLst>
            <pc:docMk/>
            <pc:sldMk cId="2057867435" sldId="354"/>
            <ac:picMk id="7" creationId="{F3460C81-8268-39CF-D3C6-F179AF8EFF20}"/>
          </ac:picMkLst>
        </pc:picChg>
      </pc:sldChg>
      <pc:sldChg chg="addSp delSp modSp add mod setBg setClrOvrMap">
        <pc:chgData name="Jha, Aryan Ritwajeet" userId="2aad577e-539b-449b-83a6-8d411f484b4d" providerId="ADAL" clId="{49408841-B2F4-4D1B-91E9-399D964EDA3B}" dt="2023-07-12T21:18:05.402" v="12983" actId="14100"/>
        <pc:sldMkLst>
          <pc:docMk/>
          <pc:sldMk cId="2950297414" sldId="355"/>
        </pc:sldMkLst>
        <pc:spChg chg="mod ord">
          <ac:chgData name="Jha, Aryan Ritwajeet" userId="2aad577e-539b-449b-83a6-8d411f484b4d" providerId="ADAL" clId="{49408841-B2F4-4D1B-91E9-399D964EDA3B}" dt="2023-07-12T20:48:52.751" v="12299" actId="26606"/>
          <ac:spMkLst>
            <pc:docMk/>
            <pc:sldMk cId="2950297414" sldId="355"/>
            <ac:spMk id="2" creationId="{E7ACBE95-95CF-765D-2433-9930B0D7BC2A}"/>
          </ac:spMkLst>
        </pc:spChg>
        <pc:spChg chg="mod ord">
          <ac:chgData name="Jha, Aryan Ritwajeet" userId="2aad577e-539b-449b-83a6-8d411f484b4d" providerId="ADAL" clId="{49408841-B2F4-4D1B-91E9-399D964EDA3B}" dt="2023-07-12T21:08:04.987" v="12935"/>
          <ac:spMkLst>
            <pc:docMk/>
            <pc:sldMk cId="2950297414" sldId="355"/>
            <ac:spMk id="3" creationId="{DCE0E4E6-1416-0D07-96AB-380DB5E83338}"/>
          </ac:spMkLst>
        </pc:spChg>
        <pc:spChg chg="add del mod">
          <ac:chgData name="Jha, Aryan Ritwajeet" userId="2aad577e-539b-449b-83a6-8d411f484b4d" providerId="ADAL" clId="{49408841-B2F4-4D1B-91E9-399D964EDA3B}" dt="2023-07-12T21:17:43.079" v="12978" actId="22"/>
          <ac:spMkLst>
            <pc:docMk/>
            <pc:sldMk cId="2950297414" sldId="355"/>
            <ac:spMk id="5" creationId="{904442D2-0467-A2C5-DE31-E9AF2E83A45F}"/>
          </ac:spMkLst>
        </pc:spChg>
        <pc:spChg chg="add mod">
          <ac:chgData name="Jha, Aryan Ritwajeet" userId="2aad577e-539b-449b-83a6-8d411f484b4d" providerId="ADAL" clId="{49408841-B2F4-4D1B-91E9-399D964EDA3B}" dt="2023-07-12T21:17:53.202" v="12980" actId="1076"/>
          <ac:spMkLst>
            <pc:docMk/>
            <pc:sldMk cId="2950297414" sldId="355"/>
            <ac:spMk id="8" creationId="{49BE6E86-2111-D678-61B0-12843BF4C366}"/>
          </ac:spMkLst>
        </pc:spChg>
        <pc:spChg chg="add del">
          <ac:chgData name="Jha, Aryan Ritwajeet" userId="2aad577e-539b-449b-83a6-8d411f484b4d" providerId="ADAL" clId="{49408841-B2F4-4D1B-91E9-399D964EDA3B}" dt="2023-07-12T20:48:52.751" v="12299" actId="26606"/>
          <ac:spMkLst>
            <pc:docMk/>
            <pc:sldMk cId="2950297414" sldId="355"/>
            <ac:spMk id="24" creationId="{891401DC-7AF6-42FA-BE31-CF773B6C8B2E}"/>
          </ac:spMkLst>
        </pc:spChg>
        <pc:spChg chg="add del">
          <ac:chgData name="Jha, Aryan Ritwajeet" userId="2aad577e-539b-449b-83a6-8d411f484b4d" providerId="ADAL" clId="{49408841-B2F4-4D1B-91E9-399D964EDA3B}" dt="2023-07-12T20:48:52.751" v="12299" actId="26606"/>
          <ac:spMkLst>
            <pc:docMk/>
            <pc:sldMk cId="2950297414" sldId="355"/>
            <ac:spMk id="26" creationId="{2B7203F0-D9CB-4774-B9D4-B3AB625DFBAD}"/>
          </ac:spMkLst>
        </pc:spChg>
        <pc:picChg chg="add del mod">
          <ac:chgData name="Jha, Aryan Ritwajeet" userId="2aad577e-539b-449b-83a6-8d411f484b4d" providerId="ADAL" clId="{49408841-B2F4-4D1B-91E9-399D964EDA3B}" dt="2023-07-12T20:46:40.090" v="12282" actId="478"/>
          <ac:picMkLst>
            <pc:docMk/>
            <pc:sldMk cId="2950297414" sldId="355"/>
            <ac:picMk id="5" creationId="{52AB126F-E669-405D-7382-A8BEDD5C2CB1}"/>
          </ac:picMkLst>
        </pc:picChg>
        <pc:picChg chg="mod">
          <ac:chgData name="Jha, Aryan Ritwajeet" userId="2aad577e-539b-449b-83a6-8d411f484b4d" providerId="ADAL" clId="{49408841-B2F4-4D1B-91E9-399D964EDA3B}" dt="2023-07-12T20:48:52.751" v="12299" actId="26606"/>
          <ac:picMkLst>
            <pc:docMk/>
            <pc:sldMk cId="2950297414" sldId="355"/>
            <ac:picMk id="6" creationId="{21DBCFC4-560D-E0DE-2BE5-123ACC35F12E}"/>
          </ac:picMkLst>
        </pc:picChg>
        <pc:picChg chg="add del mod">
          <ac:chgData name="Jha, Aryan Ritwajeet" userId="2aad577e-539b-449b-83a6-8d411f484b4d" providerId="ADAL" clId="{49408841-B2F4-4D1B-91E9-399D964EDA3B}" dt="2023-07-12T20:46:40.090" v="12282" actId="478"/>
          <ac:picMkLst>
            <pc:docMk/>
            <pc:sldMk cId="2950297414" sldId="355"/>
            <ac:picMk id="8" creationId="{B78E06C5-46B3-6CE8-B829-B40299C74E34}"/>
          </ac:picMkLst>
        </pc:picChg>
        <pc:picChg chg="del">
          <ac:chgData name="Jha, Aryan Ritwajeet" userId="2aad577e-539b-449b-83a6-8d411f484b4d" providerId="ADAL" clId="{49408841-B2F4-4D1B-91E9-399D964EDA3B}" dt="2023-07-12T20:43:15.950" v="12243" actId="478"/>
          <ac:picMkLst>
            <pc:docMk/>
            <pc:sldMk cId="2950297414" sldId="355"/>
            <ac:picMk id="10" creationId="{5F85CA16-1D3E-31B9-FF25-06F90C4E80BA}"/>
          </ac:picMkLst>
        </pc:picChg>
        <pc:picChg chg="add mod ord">
          <ac:chgData name="Jha, Aryan Ritwajeet" userId="2aad577e-539b-449b-83a6-8d411f484b4d" providerId="ADAL" clId="{49408841-B2F4-4D1B-91E9-399D964EDA3B}" dt="2023-07-12T20:48:52.751" v="12299" actId="26606"/>
          <ac:picMkLst>
            <pc:docMk/>
            <pc:sldMk cId="2950297414" sldId="355"/>
            <ac:picMk id="11" creationId="{6E6DBD21-FCE6-19C6-C178-0DD2B045AC39}"/>
          </ac:picMkLst>
        </pc:picChg>
        <pc:picChg chg="del">
          <ac:chgData name="Jha, Aryan Ritwajeet" userId="2aad577e-539b-449b-83a6-8d411f484b4d" providerId="ADAL" clId="{49408841-B2F4-4D1B-91E9-399D964EDA3B}" dt="2023-07-12T20:43:15.950" v="12243" actId="478"/>
          <ac:picMkLst>
            <pc:docMk/>
            <pc:sldMk cId="2950297414" sldId="355"/>
            <ac:picMk id="13" creationId="{96A1D9C2-5F10-69D9-F567-D2B774D822A3}"/>
          </ac:picMkLst>
        </pc:picChg>
        <pc:picChg chg="add mod ord">
          <ac:chgData name="Jha, Aryan Ritwajeet" userId="2aad577e-539b-449b-83a6-8d411f484b4d" providerId="ADAL" clId="{49408841-B2F4-4D1B-91E9-399D964EDA3B}" dt="2023-07-12T20:48:52.751" v="12299" actId="26606"/>
          <ac:picMkLst>
            <pc:docMk/>
            <pc:sldMk cId="2950297414" sldId="355"/>
            <ac:picMk id="14" creationId="{049BC559-6B04-0F36-B5C6-F367C1C827FB}"/>
          </ac:picMkLst>
        </pc:picChg>
        <pc:picChg chg="del">
          <ac:chgData name="Jha, Aryan Ritwajeet" userId="2aad577e-539b-449b-83a6-8d411f484b4d" providerId="ADAL" clId="{49408841-B2F4-4D1B-91E9-399D964EDA3B}" dt="2023-07-12T20:43:15.950" v="12243" actId="478"/>
          <ac:picMkLst>
            <pc:docMk/>
            <pc:sldMk cId="2950297414" sldId="355"/>
            <ac:picMk id="15" creationId="{543EF568-B513-35D1-0F25-9899955EC467}"/>
          </ac:picMkLst>
        </pc:picChg>
        <pc:picChg chg="add mod">
          <ac:chgData name="Jha, Aryan Ritwajeet" userId="2aad577e-539b-449b-83a6-8d411f484b4d" providerId="ADAL" clId="{49408841-B2F4-4D1B-91E9-399D964EDA3B}" dt="2023-07-12T20:48:52.751" v="12299" actId="26606"/>
          <ac:picMkLst>
            <pc:docMk/>
            <pc:sldMk cId="2950297414" sldId="355"/>
            <ac:picMk id="17" creationId="{F2E3BF6E-982F-9306-6923-D7FA4DBFC3E4}"/>
          </ac:picMkLst>
        </pc:picChg>
        <pc:picChg chg="add mod">
          <ac:chgData name="Jha, Aryan Ritwajeet" userId="2aad577e-539b-449b-83a6-8d411f484b4d" providerId="ADAL" clId="{49408841-B2F4-4D1B-91E9-399D964EDA3B}" dt="2023-07-12T20:48:52.751" v="12299" actId="26606"/>
          <ac:picMkLst>
            <pc:docMk/>
            <pc:sldMk cId="2950297414" sldId="355"/>
            <ac:picMk id="19" creationId="{FBA6C243-E9DC-94D1-AEFB-AA9DCE17422B}"/>
          </ac:picMkLst>
        </pc:picChg>
        <pc:cxnChg chg="add mod">
          <ac:chgData name="Jha, Aryan Ritwajeet" userId="2aad577e-539b-449b-83a6-8d411f484b4d" providerId="ADAL" clId="{49408841-B2F4-4D1B-91E9-399D964EDA3B}" dt="2023-07-12T21:18:05.402" v="12983" actId="14100"/>
          <ac:cxnSpMkLst>
            <pc:docMk/>
            <pc:sldMk cId="2950297414" sldId="355"/>
            <ac:cxnSpMk id="7" creationId="{94DEB934-55D6-87BD-3156-D5517F30FF6C}"/>
          </ac:cxnSpMkLst>
        </pc:cxnChg>
        <pc:cxnChg chg="add del">
          <ac:chgData name="Jha, Aryan Ritwajeet" userId="2aad577e-539b-449b-83a6-8d411f484b4d" providerId="ADAL" clId="{49408841-B2F4-4D1B-91E9-399D964EDA3B}" dt="2023-07-12T20:48:52.751" v="12299" actId="26606"/>
          <ac:cxnSpMkLst>
            <pc:docMk/>
            <pc:sldMk cId="2950297414" sldId="355"/>
            <ac:cxnSpMk id="28" creationId="{A88CB8AF-5631-45C6-BFEC-971C4D6E5836}"/>
          </ac:cxnSpMkLst>
        </pc:cxnChg>
        <pc:cxnChg chg="add del">
          <ac:chgData name="Jha, Aryan Ritwajeet" userId="2aad577e-539b-449b-83a6-8d411f484b4d" providerId="ADAL" clId="{49408841-B2F4-4D1B-91E9-399D964EDA3B}" dt="2023-07-12T20:48:52.751" v="12299" actId="26606"/>
          <ac:cxnSpMkLst>
            <pc:docMk/>
            <pc:sldMk cId="2950297414" sldId="355"/>
            <ac:cxnSpMk id="30" creationId="{9F2EA1AF-73AB-4FCB-B4EE-0E42E7250F64}"/>
          </ac:cxnSpMkLst>
        </pc:cxnChg>
        <pc:cxnChg chg="add del">
          <ac:chgData name="Jha, Aryan Ritwajeet" userId="2aad577e-539b-449b-83a6-8d411f484b4d" providerId="ADAL" clId="{49408841-B2F4-4D1B-91E9-399D964EDA3B}" dt="2023-07-12T20:48:52.751" v="12299" actId="26606"/>
          <ac:cxnSpMkLst>
            <pc:docMk/>
            <pc:sldMk cId="2950297414" sldId="355"/>
            <ac:cxnSpMk id="32" creationId="{65A18FBF-6157-4210-BEF2-9A6C31FA89AD}"/>
          </ac:cxnSpMkLst>
        </pc:cxnChg>
        <pc:cxnChg chg="add del">
          <ac:chgData name="Jha, Aryan Ritwajeet" userId="2aad577e-539b-449b-83a6-8d411f484b4d" providerId="ADAL" clId="{49408841-B2F4-4D1B-91E9-399D964EDA3B}" dt="2023-07-12T20:48:52.751" v="12299" actId="26606"/>
          <ac:cxnSpMkLst>
            <pc:docMk/>
            <pc:sldMk cId="2950297414" sldId="355"/>
            <ac:cxnSpMk id="34" creationId="{43C9CCA8-3CEC-4CD0-A624-A701C612511D}"/>
          </ac:cxnSpMkLst>
        </pc:cxnChg>
      </pc:sldChg>
      <pc:sldChg chg="addSp delSp modSp add mod">
        <pc:chgData name="Jha, Aryan Ritwajeet" userId="2aad577e-539b-449b-83a6-8d411f484b4d" providerId="ADAL" clId="{49408841-B2F4-4D1B-91E9-399D964EDA3B}" dt="2023-07-12T21:08:07.903" v="12936"/>
        <pc:sldMkLst>
          <pc:docMk/>
          <pc:sldMk cId="1313714598" sldId="356"/>
        </pc:sldMkLst>
        <pc:spChg chg="mod">
          <ac:chgData name="Jha, Aryan Ritwajeet" userId="2aad577e-539b-449b-83a6-8d411f484b4d" providerId="ADAL" clId="{49408841-B2F4-4D1B-91E9-399D964EDA3B}" dt="2023-07-12T21:08:07.903" v="12936"/>
          <ac:spMkLst>
            <pc:docMk/>
            <pc:sldMk cId="1313714598" sldId="356"/>
            <ac:spMk id="3" creationId="{DCE0E4E6-1416-0D07-96AB-380DB5E83338}"/>
          </ac:spMkLst>
        </pc:spChg>
        <pc:picChg chg="add mod">
          <ac:chgData name="Jha, Aryan Ritwajeet" userId="2aad577e-539b-449b-83a6-8d411f484b4d" providerId="ADAL" clId="{49408841-B2F4-4D1B-91E9-399D964EDA3B}" dt="2023-07-12T20:46:25.523" v="12280" actId="1076"/>
          <ac:picMkLst>
            <pc:docMk/>
            <pc:sldMk cId="1313714598" sldId="356"/>
            <ac:picMk id="4" creationId="{F4BE7488-08D7-B734-223A-CFB9A7747DA0}"/>
          </ac:picMkLst>
        </pc:picChg>
        <pc:picChg chg="add mod">
          <ac:chgData name="Jha, Aryan Ritwajeet" userId="2aad577e-539b-449b-83a6-8d411f484b4d" providerId="ADAL" clId="{49408841-B2F4-4D1B-91E9-399D964EDA3B}" dt="2023-07-12T20:46:14.942" v="12274" actId="1076"/>
          <ac:picMkLst>
            <pc:docMk/>
            <pc:sldMk cId="1313714598" sldId="356"/>
            <ac:picMk id="5" creationId="{2AC1A0EA-DD14-59EC-318F-501A3C932D46}"/>
          </ac:picMkLst>
        </pc:picChg>
        <pc:picChg chg="del">
          <ac:chgData name="Jha, Aryan Ritwajeet" userId="2aad577e-539b-449b-83a6-8d411f484b4d" providerId="ADAL" clId="{49408841-B2F4-4D1B-91E9-399D964EDA3B}" dt="2023-07-12T20:45:42.910" v="12264" actId="478"/>
          <ac:picMkLst>
            <pc:docMk/>
            <pc:sldMk cId="1313714598" sldId="356"/>
            <ac:picMk id="10" creationId="{5F85CA16-1D3E-31B9-FF25-06F90C4E80BA}"/>
          </ac:picMkLst>
        </pc:picChg>
        <pc:picChg chg="mod">
          <ac:chgData name="Jha, Aryan Ritwajeet" userId="2aad577e-539b-449b-83a6-8d411f484b4d" providerId="ADAL" clId="{49408841-B2F4-4D1B-91E9-399D964EDA3B}" dt="2023-07-12T20:46:18.492" v="12276" actId="1076"/>
          <ac:picMkLst>
            <pc:docMk/>
            <pc:sldMk cId="1313714598" sldId="356"/>
            <ac:picMk id="13" creationId="{96A1D9C2-5F10-69D9-F567-D2B774D822A3}"/>
          </ac:picMkLst>
        </pc:picChg>
        <pc:picChg chg="mod">
          <ac:chgData name="Jha, Aryan Ritwajeet" userId="2aad577e-539b-449b-83a6-8d411f484b4d" providerId="ADAL" clId="{49408841-B2F4-4D1B-91E9-399D964EDA3B}" dt="2023-07-12T20:46:31.432" v="12281" actId="1076"/>
          <ac:picMkLst>
            <pc:docMk/>
            <pc:sldMk cId="1313714598" sldId="356"/>
            <ac:picMk id="15" creationId="{543EF568-B513-35D1-0F25-9899955EC467}"/>
          </ac:picMkLst>
        </pc:picChg>
      </pc:sldChg>
      <pc:sldChg chg="addSp modSp add mod">
        <pc:chgData name="Jha, Aryan Ritwajeet" userId="2aad577e-539b-449b-83a6-8d411f484b4d" providerId="ADAL" clId="{49408841-B2F4-4D1B-91E9-399D964EDA3B}" dt="2023-07-12T21:07:52.955" v="12934" actId="20577"/>
        <pc:sldMkLst>
          <pc:docMk/>
          <pc:sldMk cId="2691399862" sldId="357"/>
        </pc:sldMkLst>
        <pc:spChg chg="mod">
          <ac:chgData name="Jha, Aryan Ritwajeet" userId="2aad577e-539b-449b-83a6-8d411f484b4d" providerId="ADAL" clId="{49408841-B2F4-4D1B-91E9-399D964EDA3B}" dt="2023-07-12T21:07:52.955" v="12934" actId="20577"/>
          <ac:spMkLst>
            <pc:docMk/>
            <pc:sldMk cId="2691399862" sldId="357"/>
            <ac:spMk id="3" creationId="{DCE0E4E6-1416-0D07-96AB-380DB5E83338}"/>
          </ac:spMkLst>
        </pc:spChg>
        <pc:picChg chg="add mod">
          <ac:chgData name="Jha, Aryan Ritwajeet" userId="2aad577e-539b-449b-83a6-8d411f484b4d" providerId="ADAL" clId="{49408841-B2F4-4D1B-91E9-399D964EDA3B}" dt="2023-07-12T21:06:34.021" v="12916" actId="1076"/>
          <ac:picMkLst>
            <pc:docMk/>
            <pc:sldMk cId="2691399862" sldId="357"/>
            <ac:picMk id="5" creationId="{0558928E-EC4A-EE27-D571-93867DD3E51D}"/>
          </ac:picMkLst>
        </pc:picChg>
        <pc:picChg chg="mod">
          <ac:chgData name="Jha, Aryan Ritwajeet" userId="2aad577e-539b-449b-83a6-8d411f484b4d" providerId="ADAL" clId="{49408841-B2F4-4D1B-91E9-399D964EDA3B}" dt="2023-07-12T21:06:36.192" v="12917" actId="1076"/>
          <ac:picMkLst>
            <pc:docMk/>
            <pc:sldMk cId="2691399862" sldId="357"/>
            <ac:picMk id="10" creationId="{5F85CA16-1D3E-31B9-FF25-06F90C4E80BA}"/>
          </ac:picMkLst>
        </pc:picChg>
      </pc:sldChg>
      <pc:sldChg chg="addSp delSp modSp add mod">
        <pc:chgData name="Jha, Aryan Ritwajeet" userId="2aad577e-539b-449b-83a6-8d411f484b4d" providerId="ADAL" clId="{49408841-B2F4-4D1B-91E9-399D964EDA3B}" dt="2023-07-12T21:02:22.206" v="12906" actId="20577"/>
        <pc:sldMkLst>
          <pc:docMk/>
          <pc:sldMk cId="1995717691" sldId="358"/>
        </pc:sldMkLst>
        <pc:spChg chg="mod">
          <ac:chgData name="Jha, Aryan Ritwajeet" userId="2aad577e-539b-449b-83a6-8d411f484b4d" providerId="ADAL" clId="{49408841-B2F4-4D1B-91E9-399D964EDA3B}" dt="2023-07-12T21:02:22.206" v="12906" actId="20577"/>
          <ac:spMkLst>
            <pc:docMk/>
            <pc:sldMk cId="1995717691" sldId="358"/>
            <ac:spMk id="3" creationId="{DCE0E4E6-1416-0D07-96AB-380DB5E83338}"/>
          </ac:spMkLst>
        </pc:spChg>
        <pc:spChg chg="add mod">
          <ac:chgData name="Jha, Aryan Ritwajeet" userId="2aad577e-539b-449b-83a6-8d411f484b4d" providerId="ADAL" clId="{49408841-B2F4-4D1B-91E9-399D964EDA3B}" dt="2023-07-12T20:58:58.559" v="12837" actId="207"/>
          <ac:spMkLst>
            <pc:docMk/>
            <pc:sldMk cId="1995717691" sldId="358"/>
            <ac:spMk id="13" creationId="{7BA4C705-9A8A-B084-FE62-F783BAC47AAA}"/>
          </ac:spMkLst>
        </pc:spChg>
        <pc:picChg chg="del">
          <ac:chgData name="Jha, Aryan Ritwajeet" userId="2aad577e-539b-449b-83a6-8d411f484b4d" providerId="ADAL" clId="{49408841-B2F4-4D1B-91E9-399D964EDA3B}" dt="2023-07-12T20:50:32.740" v="12349" actId="478"/>
          <ac:picMkLst>
            <pc:docMk/>
            <pc:sldMk cId="1995717691" sldId="358"/>
            <ac:picMk id="5" creationId="{C3F811C8-9873-D6BA-09B4-B590712B4D64}"/>
          </ac:picMkLst>
        </pc:picChg>
        <pc:picChg chg="del">
          <ac:chgData name="Jha, Aryan Ritwajeet" userId="2aad577e-539b-449b-83a6-8d411f484b4d" providerId="ADAL" clId="{49408841-B2F4-4D1B-91E9-399D964EDA3B}" dt="2023-07-12T20:50:32.740" v="12349" actId="478"/>
          <ac:picMkLst>
            <pc:docMk/>
            <pc:sldMk cId="1995717691" sldId="358"/>
            <ac:picMk id="6" creationId="{FC135EC0-39A9-DACC-C8CC-F806D9B8859D}"/>
          </ac:picMkLst>
        </pc:picChg>
        <pc:picChg chg="add del mod">
          <ac:chgData name="Jha, Aryan Ritwajeet" userId="2aad577e-539b-449b-83a6-8d411f484b4d" providerId="ADAL" clId="{49408841-B2F4-4D1B-91E9-399D964EDA3B}" dt="2023-07-12T20:52:31.751" v="12472" actId="478"/>
          <ac:picMkLst>
            <pc:docMk/>
            <pc:sldMk cId="1995717691" sldId="358"/>
            <ac:picMk id="7" creationId="{CB3EB982-EA53-EA58-C8F2-1432532536A4}"/>
          </ac:picMkLst>
        </pc:picChg>
        <pc:picChg chg="del">
          <ac:chgData name="Jha, Aryan Ritwajeet" userId="2aad577e-539b-449b-83a6-8d411f484b4d" providerId="ADAL" clId="{49408841-B2F4-4D1B-91E9-399D964EDA3B}" dt="2023-07-12T20:50:32.740" v="12349" actId="478"/>
          <ac:picMkLst>
            <pc:docMk/>
            <pc:sldMk cId="1995717691" sldId="358"/>
            <ac:picMk id="9" creationId="{5EFE7593-A695-D162-A7E2-481A0C4E96E7}"/>
          </ac:picMkLst>
        </pc:picChg>
        <pc:picChg chg="add mod">
          <ac:chgData name="Jha, Aryan Ritwajeet" userId="2aad577e-539b-449b-83a6-8d411f484b4d" providerId="ADAL" clId="{49408841-B2F4-4D1B-91E9-399D964EDA3B}" dt="2023-07-12T20:53:52.471" v="12477" actId="1076"/>
          <ac:picMkLst>
            <pc:docMk/>
            <pc:sldMk cId="1995717691" sldId="358"/>
            <ac:picMk id="10" creationId="{D1B404B7-A10F-F2C8-C8C3-DA5304B49AE1}"/>
          </ac:picMkLst>
        </pc:picChg>
        <pc:cxnChg chg="add mod">
          <ac:chgData name="Jha, Aryan Ritwajeet" userId="2aad577e-539b-449b-83a6-8d411f484b4d" providerId="ADAL" clId="{49408841-B2F4-4D1B-91E9-399D964EDA3B}" dt="2023-07-12T20:59:27.211" v="12842" actId="208"/>
          <ac:cxnSpMkLst>
            <pc:docMk/>
            <pc:sldMk cId="1995717691" sldId="358"/>
            <ac:cxnSpMk id="12" creationId="{DEAA34A7-B436-81F9-4F90-B96ED2E7E8FA}"/>
          </ac:cxnSpMkLst>
        </pc:cxnChg>
      </pc:sldChg>
      <pc:sldChg chg="addSp delSp modSp new mod setBg">
        <pc:chgData name="Jha, Aryan Ritwajeet" userId="2aad577e-539b-449b-83a6-8d411f484b4d" providerId="ADAL" clId="{49408841-B2F4-4D1B-91E9-399D964EDA3B}" dt="2023-08-04T04:52:14.045" v="15580" actId="403"/>
        <pc:sldMkLst>
          <pc:docMk/>
          <pc:sldMk cId="2564785954" sldId="360"/>
        </pc:sldMkLst>
        <pc:spChg chg="mod ord">
          <ac:chgData name="Jha, Aryan Ritwajeet" userId="2aad577e-539b-449b-83a6-8d411f484b4d" providerId="ADAL" clId="{49408841-B2F4-4D1B-91E9-399D964EDA3B}" dt="2023-08-04T03:53:40.664" v="14228" actId="26606"/>
          <ac:spMkLst>
            <pc:docMk/>
            <pc:sldMk cId="2564785954" sldId="360"/>
            <ac:spMk id="2" creationId="{A4C04623-9F4B-09DC-9D6A-54C3F0D26B46}"/>
          </ac:spMkLst>
        </pc:spChg>
        <pc:spChg chg="mod">
          <ac:chgData name="Jha, Aryan Ritwajeet" userId="2aad577e-539b-449b-83a6-8d411f484b4d" providerId="ADAL" clId="{49408841-B2F4-4D1B-91E9-399D964EDA3B}" dt="2023-08-04T04:52:14.045" v="15580" actId="403"/>
          <ac:spMkLst>
            <pc:docMk/>
            <pc:sldMk cId="2564785954" sldId="360"/>
            <ac:spMk id="3" creationId="{24947C85-497D-A1A4-6BBC-F29552289E3C}"/>
          </ac:spMkLst>
        </pc:spChg>
        <pc:spChg chg="add del mod">
          <ac:chgData name="Jha, Aryan Ritwajeet" userId="2aad577e-539b-449b-83a6-8d411f484b4d" providerId="ADAL" clId="{49408841-B2F4-4D1B-91E9-399D964EDA3B}" dt="2023-08-04T04:44:43.671" v="15222" actId="478"/>
          <ac:spMkLst>
            <pc:docMk/>
            <pc:sldMk cId="2564785954" sldId="360"/>
            <ac:spMk id="4" creationId="{2A2E6E1A-B461-F4B3-952C-9D664C97E3E5}"/>
          </ac:spMkLst>
        </pc:spChg>
        <pc:spChg chg="add del">
          <ac:chgData name="Jha, Aryan Ritwajeet" userId="2aad577e-539b-449b-83a6-8d411f484b4d" providerId="ADAL" clId="{49408841-B2F4-4D1B-91E9-399D964EDA3B}" dt="2023-08-04T03:21:08.732" v="14204" actId="26606"/>
          <ac:spMkLst>
            <pc:docMk/>
            <pc:sldMk cId="2564785954" sldId="360"/>
            <ac:spMk id="8" creationId="{09588DA8-065E-4F6F-8EFD-43104AB2E0CF}"/>
          </ac:spMkLst>
        </pc:spChg>
        <pc:spChg chg="add del">
          <ac:chgData name="Jha, Aryan Ritwajeet" userId="2aad577e-539b-449b-83a6-8d411f484b4d" providerId="ADAL" clId="{49408841-B2F4-4D1B-91E9-399D964EDA3B}" dt="2023-08-04T03:21:08.152" v="14202" actId="26606"/>
          <ac:spMkLst>
            <pc:docMk/>
            <pc:sldMk cId="2564785954" sldId="360"/>
            <ac:spMk id="9" creationId="{04812C46-200A-4DEB-A05E-3ED6C68C2387}"/>
          </ac:spMkLst>
        </pc:spChg>
        <pc:spChg chg="add del">
          <ac:chgData name="Jha, Aryan Ritwajeet" userId="2aad577e-539b-449b-83a6-8d411f484b4d" providerId="ADAL" clId="{49408841-B2F4-4D1B-91E9-399D964EDA3B}" dt="2023-08-04T03:21:08.732" v="14204" actId="26606"/>
          <ac:spMkLst>
            <pc:docMk/>
            <pc:sldMk cId="2564785954" sldId="360"/>
            <ac:spMk id="10" creationId="{C4285719-470E-454C-AF62-8323075F1F5B}"/>
          </ac:spMkLst>
        </pc:spChg>
        <pc:spChg chg="add del">
          <ac:chgData name="Jha, Aryan Ritwajeet" userId="2aad577e-539b-449b-83a6-8d411f484b4d" providerId="ADAL" clId="{49408841-B2F4-4D1B-91E9-399D964EDA3B}" dt="2023-08-04T03:21:08.152" v="14202" actId="26606"/>
          <ac:spMkLst>
            <pc:docMk/>
            <pc:sldMk cId="2564785954" sldId="360"/>
            <ac:spMk id="11" creationId="{D1EA859B-E555-4109-94F3-6700E046E008}"/>
          </ac:spMkLst>
        </pc:spChg>
        <pc:spChg chg="add del">
          <ac:chgData name="Jha, Aryan Ritwajeet" userId="2aad577e-539b-449b-83a6-8d411f484b4d" providerId="ADAL" clId="{49408841-B2F4-4D1B-91E9-399D964EDA3B}" dt="2023-08-04T03:21:08.732" v="14204" actId="26606"/>
          <ac:spMkLst>
            <pc:docMk/>
            <pc:sldMk cId="2564785954" sldId="360"/>
            <ac:spMk id="12" creationId="{CD9FE4EF-C4D8-49A0-B2FF-81D8DB7D8A24}"/>
          </ac:spMkLst>
        </pc:spChg>
        <pc:spChg chg="add del">
          <ac:chgData name="Jha, Aryan Ritwajeet" userId="2aad577e-539b-449b-83a6-8d411f484b4d" providerId="ADAL" clId="{49408841-B2F4-4D1B-91E9-399D964EDA3B}" dt="2023-08-04T03:21:08.732" v="14204" actId="26606"/>
          <ac:spMkLst>
            <pc:docMk/>
            <pc:sldMk cId="2564785954" sldId="360"/>
            <ac:spMk id="14" creationId="{4300840D-0A0B-4512-BACA-B439D5B9C57C}"/>
          </ac:spMkLst>
        </pc:spChg>
        <pc:spChg chg="add del">
          <ac:chgData name="Jha, Aryan Ritwajeet" userId="2aad577e-539b-449b-83a6-8d411f484b4d" providerId="ADAL" clId="{49408841-B2F4-4D1B-91E9-399D964EDA3B}" dt="2023-08-04T03:21:08.732" v="14204" actId="26606"/>
          <ac:spMkLst>
            <pc:docMk/>
            <pc:sldMk cId="2564785954" sldId="360"/>
            <ac:spMk id="16" creationId="{D2B78728-A580-49A7-84F9-6EF6F583ADE0}"/>
          </ac:spMkLst>
        </pc:spChg>
        <pc:spChg chg="add del">
          <ac:chgData name="Jha, Aryan Ritwajeet" userId="2aad577e-539b-449b-83a6-8d411f484b4d" providerId="ADAL" clId="{49408841-B2F4-4D1B-91E9-399D964EDA3B}" dt="2023-08-04T03:21:08.732" v="14204" actId="26606"/>
          <ac:spMkLst>
            <pc:docMk/>
            <pc:sldMk cId="2564785954" sldId="360"/>
            <ac:spMk id="18" creationId="{38FAA1A1-D861-433F-88FA-1E9D6FD31D11}"/>
          </ac:spMkLst>
        </pc:spChg>
        <pc:spChg chg="add del">
          <ac:chgData name="Jha, Aryan Ritwajeet" userId="2aad577e-539b-449b-83a6-8d411f484b4d" providerId="ADAL" clId="{49408841-B2F4-4D1B-91E9-399D964EDA3B}" dt="2023-08-04T03:21:08.732" v="14204" actId="26606"/>
          <ac:spMkLst>
            <pc:docMk/>
            <pc:sldMk cId="2564785954" sldId="360"/>
            <ac:spMk id="20" creationId="{8D71EDA1-87BF-4D5D-AB79-F346FD19278A}"/>
          </ac:spMkLst>
        </pc:spChg>
        <pc:spChg chg="add del">
          <ac:chgData name="Jha, Aryan Ritwajeet" userId="2aad577e-539b-449b-83a6-8d411f484b4d" providerId="ADAL" clId="{49408841-B2F4-4D1B-91E9-399D964EDA3B}" dt="2023-08-04T03:21:09.634" v="14206" actId="26606"/>
          <ac:spMkLst>
            <pc:docMk/>
            <pc:sldMk cId="2564785954" sldId="360"/>
            <ac:spMk id="22" creationId="{100EDD19-6802-4EC3-95CE-CFFAB042CFD6}"/>
          </ac:spMkLst>
        </pc:spChg>
        <pc:spChg chg="add del">
          <ac:chgData name="Jha, Aryan Ritwajeet" userId="2aad577e-539b-449b-83a6-8d411f484b4d" providerId="ADAL" clId="{49408841-B2F4-4D1B-91E9-399D964EDA3B}" dt="2023-08-04T03:21:09.634" v="14206" actId="26606"/>
          <ac:spMkLst>
            <pc:docMk/>
            <pc:sldMk cId="2564785954" sldId="360"/>
            <ac:spMk id="23" creationId="{DB17E863-922E-4C26-BD64-E8FD41D28661}"/>
          </ac:spMkLst>
        </pc:spChg>
        <pc:spChg chg="add del">
          <ac:chgData name="Jha, Aryan Ritwajeet" userId="2aad577e-539b-449b-83a6-8d411f484b4d" providerId="ADAL" clId="{49408841-B2F4-4D1B-91E9-399D964EDA3B}" dt="2023-08-04T03:21:10.795" v="14208" actId="26606"/>
          <ac:spMkLst>
            <pc:docMk/>
            <pc:sldMk cId="2564785954" sldId="360"/>
            <ac:spMk id="25" creationId="{777A147A-9ED8-46B4-8660-1B3C2AA880B5}"/>
          </ac:spMkLst>
        </pc:spChg>
        <pc:spChg chg="add del">
          <ac:chgData name="Jha, Aryan Ritwajeet" userId="2aad577e-539b-449b-83a6-8d411f484b4d" providerId="ADAL" clId="{49408841-B2F4-4D1B-91E9-399D964EDA3B}" dt="2023-08-04T03:21:10.795" v="14208" actId="26606"/>
          <ac:spMkLst>
            <pc:docMk/>
            <pc:sldMk cId="2564785954" sldId="360"/>
            <ac:spMk id="26" creationId="{5D6C15A0-C087-4593-8414-2B4EC1CDC3DE}"/>
          </ac:spMkLst>
        </pc:spChg>
        <pc:spChg chg="add del">
          <ac:chgData name="Jha, Aryan Ritwajeet" userId="2aad577e-539b-449b-83a6-8d411f484b4d" providerId="ADAL" clId="{49408841-B2F4-4D1B-91E9-399D964EDA3B}" dt="2023-08-04T03:21:11.971" v="14210" actId="26606"/>
          <ac:spMkLst>
            <pc:docMk/>
            <pc:sldMk cId="2564785954" sldId="360"/>
            <ac:spMk id="28" creationId="{327D73B4-9F5C-4A64-A179-51B9500CB8B5}"/>
          </ac:spMkLst>
        </pc:spChg>
        <pc:spChg chg="add del">
          <ac:chgData name="Jha, Aryan Ritwajeet" userId="2aad577e-539b-449b-83a6-8d411f484b4d" providerId="ADAL" clId="{49408841-B2F4-4D1B-91E9-399D964EDA3B}" dt="2023-08-04T03:21:11.971" v="14210" actId="26606"/>
          <ac:spMkLst>
            <pc:docMk/>
            <pc:sldMk cId="2564785954" sldId="360"/>
            <ac:spMk id="29" creationId="{C1F06963-6374-4B48-844F-071A9BAAAE02}"/>
          </ac:spMkLst>
        </pc:spChg>
        <pc:spChg chg="add del">
          <ac:chgData name="Jha, Aryan Ritwajeet" userId="2aad577e-539b-449b-83a6-8d411f484b4d" providerId="ADAL" clId="{49408841-B2F4-4D1B-91E9-399D964EDA3B}" dt="2023-08-04T03:21:11.971" v="14210" actId="26606"/>
          <ac:spMkLst>
            <pc:docMk/>
            <pc:sldMk cId="2564785954" sldId="360"/>
            <ac:spMk id="30" creationId="{6CB927A4-E432-4310-9CD5-E89FF5063179}"/>
          </ac:spMkLst>
        </pc:spChg>
        <pc:spChg chg="add del">
          <ac:chgData name="Jha, Aryan Ritwajeet" userId="2aad577e-539b-449b-83a6-8d411f484b4d" providerId="ADAL" clId="{49408841-B2F4-4D1B-91E9-399D964EDA3B}" dt="2023-08-04T03:21:11.971" v="14210" actId="26606"/>
          <ac:spMkLst>
            <pc:docMk/>
            <pc:sldMk cId="2564785954" sldId="360"/>
            <ac:spMk id="31" creationId="{1453BF6C-B012-48B7-B4E8-6D7AC7C27D02}"/>
          </ac:spMkLst>
        </pc:spChg>
        <pc:spChg chg="add del">
          <ac:chgData name="Jha, Aryan Ritwajeet" userId="2aad577e-539b-449b-83a6-8d411f484b4d" providerId="ADAL" clId="{49408841-B2F4-4D1B-91E9-399D964EDA3B}" dt="2023-08-04T03:21:11.971" v="14210" actId="26606"/>
          <ac:spMkLst>
            <pc:docMk/>
            <pc:sldMk cId="2564785954" sldId="360"/>
            <ac:spMk id="32" creationId="{E3020543-B24B-4EC4-8FFC-8DD88EEA91A8}"/>
          </ac:spMkLst>
        </pc:spChg>
        <pc:spChg chg="add del">
          <ac:chgData name="Jha, Aryan Ritwajeet" userId="2aad577e-539b-449b-83a6-8d411f484b4d" providerId="ADAL" clId="{49408841-B2F4-4D1B-91E9-399D964EDA3B}" dt="2023-08-04T03:21:12.459" v="14212" actId="26606"/>
          <ac:spMkLst>
            <pc:docMk/>
            <pc:sldMk cId="2564785954" sldId="360"/>
            <ac:spMk id="35" creationId="{245A9F99-D9B1-4094-A2E2-B90AC1DB7B9C}"/>
          </ac:spMkLst>
        </pc:spChg>
        <pc:spChg chg="add del">
          <ac:chgData name="Jha, Aryan Ritwajeet" userId="2aad577e-539b-449b-83a6-8d411f484b4d" providerId="ADAL" clId="{49408841-B2F4-4D1B-91E9-399D964EDA3B}" dt="2023-08-04T03:21:12.459" v="14212" actId="26606"/>
          <ac:spMkLst>
            <pc:docMk/>
            <pc:sldMk cId="2564785954" sldId="360"/>
            <ac:spMk id="36" creationId="{B7FAF607-473A-4A43-A23D-BBFF5C4117BB}"/>
          </ac:spMkLst>
        </pc:spChg>
        <pc:spChg chg="add del">
          <ac:chgData name="Jha, Aryan Ritwajeet" userId="2aad577e-539b-449b-83a6-8d411f484b4d" providerId="ADAL" clId="{49408841-B2F4-4D1B-91E9-399D964EDA3B}" dt="2023-08-04T03:21:20.505" v="14214" actId="26606"/>
          <ac:spMkLst>
            <pc:docMk/>
            <pc:sldMk cId="2564785954" sldId="360"/>
            <ac:spMk id="40" creationId="{327D73B4-9F5C-4A64-A179-51B9500CB8B5}"/>
          </ac:spMkLst>
        </pc:spChg>
        <pc:spChg chg="add del">
          <ac:chgData name="Jha, Aryan Ritwajeet" userId="2aad577e-539b-449b-83a6-8d411f484b4d" providerId="ADAL" clId="{49408841-B2F4-4D1B-91E9-399D964EDA3B}" dt="2023-08-04T03:21:20.505" v="14214" actId="26606"/>
          <ac:spMkLst>
            <pc:docMk/>
            <pc:sldMk cId="2564785954" sldId="360"/>
            <ac:spMk id="41" creationId="{C1F06963-6374-4B48-844F-071A9BAAAE02}"/>
          </ac:spMkLst>
        </pc:spChg>
        <pc:spChg chg="add del">
          <ac:chgData name="Jha, Aryan Ritwajeet" userId="2aad577e-539b-449b-83a6-8d411f484b4d" providerId="ADAL" clId="{49408841-B2F4-4D1B-91E9-399D964EDA3B}" dt="2023-08-04T03:21:20.505" v="14214" actId="26606"/>
          <ac:spMkLst>
            <pc:docMk/>
            <pc:sldMk cId="2564785954" sldId="360"/>
            <ac:spMk id="42" creationId="{6CB927A4-E432-4310-9CD5-E89FF5063179}"/>
          </ac:spMkLst>
        </pc:spChg>
        <pc:spChg chg="add del">
          <ac:chgData name="Jha, Aryan Ritwajeet" userId="2aad577e-539b-449b-83a6-8d411f484b4d" providerId="ADAL" clId="{49408841-B2F4-4D1B-91E9-399D964EDA3B}" dt="2023-08-04T03:21:20.505" v="14214" actId="26606"/>
          <ac:spMkLst>
            <pc:docMk/>
            <pc:sldMk cId="2564785954" sldId="360"/>
            <ac:spMk id="43" creationId="{1453BF6C-B012-48B7-B4E8-6D7AC7C27D02}"/>
          </ac:spMkLst>
        </pc:spChg>
        <pc:spChg chg="add del">
          <ac:chgData name="Jha, Aryan Ritwajeet" userId="2aad577e-539b-449b-83a6-8d411f484b4d" providerId="ADAL" clId="{49408841-B2F4-4D1B-91E9-399D964EDA3B}" dt="2023-08-04T03:21:20.505" v="14214" actId="26606"/>
          <ac:spMkLst>
            <pc:docMk/>
            <pc:sldMk cId="2564785954" sldId="360"/>
            <ac:spMk id="44" creationId="{E3020543-B24B-4EC4-8FFC-8DD88EEA91A8}"/>
          </ac:spMkLst>
        </pc:spChg>
        <pc:spChg chg="add del">
          <ac:chgData name="Jha, Aryan Ritwajeet" userId="2aad577e-539b-449b-83a6-8d411f484b4d" providerId="ADAL" clId="{49408841-B2F4-4D1B-91E9-399D964EDA3B}" dt="2023-08-04T03:53:40.664" v="14228" actId="26606"/>
          <ac:spMkLst>
            <pc:docMk/>
            <pc:sldMk cId="2564785954" sldId="360"/>
            <ac:spMk id="47" creationId="{245A9F99-D9B1-4094-A2E2-B90AC1DB7B9C}"/>
          </ac:spMkLst>
        </pc:spChg>
        <pc:spChg chg="add del">
          <ac:chgData name="Jha, Aryan Ritwajeet" userId="2aad577e-539b-449b-83a6-8d411f484b4d" providerId="ADAL" clId="{49408841-B2F4-4D1B-91E9-399D964EDA3B}" dt="2023-08-04T03:53:40.664" v="14228" actId="26606"/>
          <ac:spMkLst>
            <pc:docMk/>
            <pc:sldMk cId="2564785954" sldId="360"/>
            <ac:spMk id="48" creationId="{B7FAF607-473A-4A43-A23D-BBFF5C4117BB}"/>
          </ac:spMkLst>
        </pc:spChg>
        <pc:spChg chg="add del">
          <ac:chgData name="Jha, Aryan Ritwajeet" userId="2aad577e-539b-449b-83a6-8d411f484b4d" providerId="ADAL" clId="{49408841-B2F4-4D1B-91E9-399D964EDA3B}" dt="2023-08-04T03:53:32.828" v="14219" actId="26606"/>
          <ac:spMkLst>
            <pc:docMk/>
            <pc:sldMk cId="2564785954" sldId="360"/>
            <ac:spMk id="56" creationId="{327D73B4-9F5C-4A64-A179-51B9500CB8B5}"/>
          </ac:spMkLst>
        </pc:spChg>
        <pc:spChg chg="add del">
          <ac:chgData name="Jha, Aryan Ritwajeet" userId="2aad577e-539b-449b-83a6-8d411f484b4d" providerId="ADAL" clId="{49408841-B2F4-4D1B-91E9-399D964EDA3B}" dt="2023-08-04T03:53:32.828" v="14219" actId="26606"/>
          <ac:spMkLst>
            <pc:docMk/>
            <pc:sldMk cId="2564785954" sldId="360"/>
            <ac:spMk id="58" creationId="{C1F06963-6374-4B48-844F-071A9BAAAE02}"/>
          </ac:spMkLst>
        </pc:spChg>
        <pc:spChg chg="add del">
          <ac:chgData name="Jha, Aryan Ritwajeet" userId="2aad577e-539b-449b-83a6-8d411f484b4d" providerId="ADAL" clId="{49408841-B2F4-4D1B-91E9-399D964EDA3B}" dt="2023-08-04T03:53:32.828" v="14219" actId="26606"/>
          <ac:spMkLst>
            <pc:docMk/>
            <pc:sldMk cId="2564785954" sldId="360"/>
            <ac:spMk id="64" creationId="{E3020543-B24B-4EC4-8FFC-8DD88EEA91A8}"/>
          </ac:spMkLst>
        </pc:spChg>
        <pc:spChg chg="add del">
          <ac:chgData name="Jha, Aryan Ritwajeet" userId="2aad577e-539b-449b-83a6-8d411f484b4d" providerId="ADAL" clId="{49408841-B2F4-4D1B-91E9-399D964EDA3B}" dt="2023-08-04T03:53:34.265" v="14221" actId="26606"/>
          <ac:spMkLst>
            <pc:docMk/>
            <pc:sldMk cId="2564785954" sldId="360"/>
            <ac:spMk id="68" creationId="{A9E881A4-A468-403A-9941-F8FFD5C68144}"/>
          </ac:spMkLst>
        </pc:spChg>
        <pc:spChg chg="add del">
          <ac:chgData name="Jha, Aryan Ritwajeet" userId="2aad577e-539b-449b-83a6-8d411f484b4d" providerId="ADAL" clId="{49408841-B2F4-4D1B-91E9-399D964EDA3B}" dt="2023-08-04T03:53:34.265" v="14221" actId="26606"/>
          <ac:spMkLst>
            <pc:docMk/>
            <pc:sldMk cId="2564785954" sldId="360"/>
            <ac:spMk id="69" creationId="{6F168544-607B-491A-8601-3087D0FCE1DD}"/>
          </ac:spMkLst>
        </pc:spChg>
        <pc:spChg chg="add del">
          <ac:chgData name="Jha, Aryan Ritwajeet" userId="2aad577e-539b-449b-83a6-8d411f484b4d" providerId="ADAL" clId="{49408841-B2F4-4D1B-91E9-399D964EDA3B}" dt="2023-08-04T03:53:35.553" v="14223" actId="26606"/>
          <ac:spMkLst>
            <pc:docMk/>
            <pc:sldMk cId="2564785954" sldId="360"/>
            <ac:spMk id="71" creationId="{7B831B6F-405A-4B47-B9BB-5CA88F285844}"/>
          </ac:spMkLst>
        </pc:spChg>
        <pc:spChg chg="add del">
          <ac:chgData name="Jha, Aryan Ritwajeet" userId="2aad577e-539b-449b-83a6-8d411f484b4d" providerId="ADAL" clId="{49408841-B2F4-4D1B-91E9-399D964EDA3B}" dt="2023-08-04T03:53:35.553" v="14223" actId="26606"/>
          <ac:spMkLst>
            <pc:docMk/>
            <pc:sldMk cId="2564785954" sldId="360"/>
            <ac:spMk id="72" creationId="{15109354-9C5D-4F8C-B0E6-D1043C7BF20A}"/>
          </ac:spMkLst>
        </pc:spChg>
        <pc:spChg chg="add del">
          <ac:chgData name="Jha, Aryan Ritwajeet" userId="2aad577e-539b-449b-83a6-8d411f484b4d" providerId="ADAL" clId="{49408841-B2F4-4D1B-91E9-399D964EDA3B}" dt="2023-08-04T03:53:35.553" v="14223" actId="26606"/>
          <ac:spMkLst>
            <pc:docMk/>
            <pc:sldMk cId="2564785954" sldId="360"/>
            <ac:spMk id="73" creationId="{49B530FE-A87D-41A0-A920-ADC6539EAA44}"/>
          </ac:spMkLst>
        </pc:spChg>
        <pc:spChg chg="add del">
          <ac:chgData name="Jha, Aryan Ritwajeet" userId="2aad577e-539b-449b-83a6-8d411f484b4d" providerId="ADAL" clId="{49408841-B2F4-4D1B-91E9-399D964EDA3B}" dt="2023-08-04T03:53:39.950" v="14225" actId="26606"/>
          <ac:spMkLst>
            <pc:docMk/>
            <pc:sldMk cId="2564785954" sldId="360"/>
            <ac:spMk id="75" creationId="{85F55C16-BC21-49EF-A4FF-C3155BB93BD3}"/>
          </ac:spMkLst>
        </pc:spChg>
        <pc:spChg chg="add del">
          <ac:chgData name="Jha, Aryan Ritwajeet" userId="2aad577e-539b-449b-83a6-8d411f484b4d" providerId="ADAL" clId="{49408841-B2F4-4D1B-91E9-399D964EDA3B}" dt="2023-08-04T03:53:39.950" v="14225" actId="26606"/>
          <ac:spMkLst>
            <pc:docMk/>
            <pc:sldMk cId="2564785954" sldId="360"/>
            <ac:spMk id="76" creationId="{0C5F069E-AFE6-4825-8945-46F2918A5019}"/>
          </ac:spMkLst>
        </pc:spChg>
        <pc:spChg chg="add del">
          <ac:chgData name="Jha, Aryan Ritwajeet" userId="2aad577e-539b-449b-83a6-8d411f484b4d" providerId="ADAL" clId="{49408841-B2F4-4D1B-91E9-399D964EDA3B}" dt="2023-08-04T03:53:40.644" v="14227" actId="26606"/>
          <ac:spMkLst>
            <pc:docMk/>
            <pc:sldMk cId="2564785954" sldId="360"/>
            <ac:spMk id="78" creationId="{EDDBB197-D710-4A4F-A9CA-FD2177498BE8}"/>
          </ac:spMkLst>
        </pc:spChg>
        <pc:spChg chg="add del">
          <ac:chgData name="Jha, Aryan Ritwajeet" userId="2aad577e-539b-449b-83a6-8d411f484b4d" providerId="ADAL" clId="{49408841-B2F4-4D1B-91E9-399D964EDA3B}" dt="2023-08-04T03:53:40.644" v="14227" actId="26606"/>
          <ac:spMkLst>
            <pc:docMk/>
            <pc:sldMk cId="2564785954" sldId="360"/>
            <ac:spMk id="79" creationId="{975D1CFA-2CDB-4B64-BD9F-85744E8DA12F}"/>
          </ac:spMkLst>
        </pc:spChg>
        <pc:spChg chg="add">
          <ac:chgData name="Jha, Aryan Ritwajeet" userId="2aad577e-539b-449b-83a6-8d411f484b4d" providerId="ADAL" clId="{49408841-B2F4-4D1B-91E9-399D964EDA3B}" dt="2023-08-04T03:53:40.664" v="14228" actId="26606"/>
          <ac:spMkLst>
            <pc:docMk/>
            <pc:sldMk cId="2564785954" sldId="360"/>
            <ac:spMk id="83" creationId="{7B831B6F-405A-4B47-B9BB-5CA88F285844}"/>
          </ac:spMkLst>
        </pc:spChg>
        <pc:spChg chg="add">
          <ac:chgData name="Jha, Aryan Ritwajeet" userId="2aad577e-539b-449b-83a6-8d411f484b4d" providerId="ADAL" clId="{49408841-B2F4-4D1B-91E9-399D964EDA3B}" dt="2023-08-04T03:53:40.664" v="14228" actId="26606"/>
          <ac:spMkLst>
            <pc:docMk/>
            <pc:sldMk cId="2564785954" sldId="360"/>
            <ac:spMk id="84" creationId="{15109354-9C5D-4F8C-B0E6-D1043C7BF20A}"/>
          </ac:spMkLst>
        </pc:spChg>
        <pc:spChg chg="add">
          <ac:chgData name="Jha, Aryan Ritwajeet" userId="2aad577e-539b-449b-83a6-8d411f484b4d" providerId="ADAL" clId="{49408841-B2F4-4D1B-91E9-399D964EDA3B}" dt="2023-08-04T03:53:40.664" v="14228" actId="26606"/>
          <ac:spMkLst>
            <pc:docMk/>
            <pc:sldMk cId="2564785954" sldId="360"/>
            <ac:spMk id="85" creationId="{49B530FE-A87D-41A0-A920-ADC6539EAA44}"/>
          </ac:spMkLst>
        </pc:spChg>
        <pc:grpChg chg="add del">
          <ac:chgData name="Jha, Aryan Ritwajeet" userId="2aad577e-539b-449b-83a6-8d411f484b4d" providerId="ADAL" clId="{49408841-B2F4-4D1B-91E9-399D964EDA3B}" dt="2023-08-04T03:21:12.459" v="14212" actId="26606"/>
          <ac:grpSpMkLst>
            <pc:docMk/>
            <pc:sldMk cId="2564785954" sldId="360"/>
            <ac:grpSpMk id="37" creationId="{C5F6476F-D303-44D3-B30F-1BA348F0F64A}"/>
          </ac:grpSpMkLst>
        </pc:grpChg>
        <pc:grpChg chg="add del">
          <ac:chgData name="Jha, Aryan Ritwajeet" userId="2aad577e-539b-449b-83a6-8d411f484b4d" providerId="ADAL" clId="{49408841-B2F4-4D1B-91E9-399D964EDA3B}" dt="2023-08-04T03:53:40.664" v="14228" actId="26606"/>
          <ac:grpSpMkLst>
            <pc:docMk/>
            <pc:sldMk cId="2564785954" sldId="360"/>
            <ac:grpSpMk id="50" creationId="{C5F6476F-D303-44D3-B30F-1BA348F0F64A}"/>
          </ac:grpSpMkLst>
        </pc:grpChg>
        <pc:grpChg chg="add del">
          <ac:chgData name="Jha, Aryan Ritwajeet" userId="2aad577e-539b-449b-83a6-8d411f484b4d" providerId="ADAL" clId="{49408841-B2F4-4D1B-91E9-399D964EDA3B}" dt="2023-08-04T03:53:32.828" v="14219" actId="26606"/>
          <ac:grpSpMkLst>
            <pc:docMk/>
            <pc:sldMk cId="2564785954" sldId="360"/>
            <ac:grpSpMk id="60" creationId="{5614C7C0-FA1D-4105-8345-1DF76F9870A8}"/>
          </ac:grpSpMkLst>
        </pc:grpChg>
        <pc:grpChg chg="add del">
          <ac:chgData name="Jha, Aryan Ritwajeet" userId="2aad577e-539b-449b-83a6-8d411f484b4d" providerId="ADAL" clId="{49408841-B2F4-4D1B-91E9-399D964EDA3B}" dt="2023-08-04T03:53:40.644" v="14227" actId="26606"/>
          <ac:grpSpMkLst>
            <pc:docMk/>
            <pc:sldMk cId="2564785954" sldId="360"/>
            <ac:grpSpMk id="80" creationId="{25EE5136-01F1-466C-962D-BA9B4C6757AA}"/>
          </ac:grpSpMkLst>
        </pc:grpChg>
        <pc:picChg chg="add del">
          <ac:chgData name="Jha, Aryan Ritwajeet" userId="2aad577e-539b-449b-83a6-8d411f484b4d" providerId="ADAL" clId="{49408841-B2F4-4D1B-91E9-399D964EDA3B}" dt="2023-08-04T03:21:08.152" v="14202" actId="26606"/>
          <ac:picMkLst>
            <pc:docMk/>
            <pc:sldMk cId="2564785954" sldId="360"/>
            <ac:picMk id="5" creationId="{D46A778E-224A-8AC2-24AE-36087DFDAE48}"/>
          </ac:picMkLst>
        </pc:picChg>
        <pc:picChg chg="add del">
          <ac:chgData name="Jha, Aryan Ritwajeet" userId="2aad577e-539b-449b-83a6-8d411f484b4d" providerId="ADAL" clId="{49408841-B2F4-4D1B-91E9-399D964EDA3B}" dt="2023-08-04T03:21:12.459" v="14212" actId="26606"/>
          <ac:picMkLst>
            <pc:docMk/>
            <pc:sldMk cId="2564785954" sldId="360"/>
            <ac:picMk id="7" creationId="{B4544680-A363-7308-FFE8-9D93D342134D}"/>
          </ac:picMkLst>
        </pc:picChg>
        <pc:picChg chg="add mod ord">
          <ac:chgData name="Jha, Aryan Ritwajeet" userId="2aad577e-539b-449b-83a6-8d411f484b4d" providerId="ADAL" clId="{49408841-B2F4-4D1B-91E9-399D964EDA3B}" dt="2023-08-04T03:53:40.664" v="14228" actId="26606"/>
          <ac:picMkLst>
            <pc:docMk/>
            <pc:sldMk cId="2564785954" sldId="360"/>
            <ac:picMk id="49" creationId="{B4544680-A363-7308-FFE8-9D93D342134D}"/>
          </ac:picMkLst>
        </pc:picChg>
        <pc:cxnChg chg="add del">
          <ac:chgData name="Jha, Aryan Ritwajeet" userId="2aad577e-539b-449b-83a6-8d411f484b4d" providerId="ADAL" clId="{49408841-B2F4-4D1B-91E9-399D964EDA3B}" dt="2023-08-04T03:21:11.971" v="14210" actId="26606"/>
          <ac:cxnSpMkLst>
            <pc:docMk/>
            <pc:sldMk cId="2564785954" sldId="360"/>
            <ac:cxnSpMk id="33" creationId="{C49DA8F6-BCC1-4447-B54C-57856834B94B}"/>
          </ac:cxnSpMkLst>
        </pc:cxnChg>
        <pc:cxnChg chg="add del">
          <ac:chgData name="Jha, Aryan Ritwajeet" userId="2aad577e-539b-449b-83a6-8d411f484b4d" providerId="ADAL" clId="{49408841-B2F4-4D1B-91E9-399D964EDA3B}" dt="2023-08-04T03:21:20.505" v="14214" actId="26606"/>
          <ac:cxnSpMkLst>
            <pc:docMk/>
            <pc:sldMk cId="2564785954" sldId="360"/>
            <ac:cxnSpMk id="45" creationId="{C49DA8F6-BCC1-4447-B54C-57856834B94B}"/>
          </ac:cxnSpMkLst>
        </pc:cxnChg>
        <pc:cxnChg chg="add del">
          <ac:chgData name="Jha, Aryan Ritwajeet" userId="2aad577e-539b-449b-83a6-8d411f484b4d" providerId="ADAL" clId="{49408841-B2F4-4D1B-91E9-399D964EDA3B}" dt="2023-08-04T03:53:32.828" v="14219" actId="26606"/>
          <ac:cxnSpMkLst>
            <pc:docMk/>
            <pc:sldMk cId="2564785954" sldId="360"/>
            <ac:cxnSpMk id="66" creationId="{C49DA8F6-BCC1-4447-B54C-57856834B94B}"/>
          </ac:cxnSpMkLst>
        </pc:cxnChg>
      </pc:sldChg>
      <pc:sldChg chg="addSp delSp modSp new mod setBg">
        <pc:chgData name="Jha, Aryan Ritwajeet" userId="2aad577e-539b-449b-83a6-8d411f484b4d" providerId="ADAL" clId="{49408841-B2F4-4D1B-91E9-399D964EDA3B}" dt="2023-08-05T13:39:14.138" v="17808" actId="207"/>
        <pc:sldMkLst>
          <pc:docMk/>
          <pc:sldMk cId="2561349363" sldId="361"/>
        </pc:sldMkLst>
        <pc:spChg chg="mod">
          <ac:chgData name="Jha, Aryan Ritwajeet" userId="2aad577e-539b-449b-83a6-8d411f484b4d" providerId="ADAL" clId="{49408841-B2F4-4D1B-91E9-399D964EDA3B}" dt="2023-08-04T03:54:01.909" v="14229" actId="26606"/>
          <ac:spMkLst>
            <pc:docMk/>
            <pc:sldMk cId="2561349363" sldId="361"/>
            <ac:spMk id="2" creationId="{59C9094E-A462-4868-E7DB-78E440507414}"/>
          </ac:spMkLst>
        </pc:spChg>
        <pc:spChg chg="mod">
          <ac:chgData name="Jha, Aryan Ritwajeet" userId="2aad577e-539b-449b-83a6-8d411f484b4d" providerId="ADAL" clId="{49408841-B2F4-4D1B-91E9-399D964EDA3B}" dt="2023-08-05T13:39:14.138" v="17808" actId="207"/>
          <ac:spMkLst>
            <pc:docMk/>
            <pc:sldMk cId="2561349363" sldId="361"/>
            <ac:spMk id="3" creationId="{2B9EFAB8-9A91-C655-9CD8-0AE3441761AC}"/>
          </ac:spMkLst>
        </pc:spChg>
        <pc:spChg chg="add del mod">
          <ac:chgData name="Jha, Aryan Ritwajeet" userId="2aad577e-539b-449b-83a6-8d411f484b4d" providerId="ADAL" clId="{49408841-B2F4-4D1B-91E9-399D964EDA3B}" dt="2023-08-05T13:30:09.614" v="17505" actId="478"/>
          <ac:spMkLst>
            <pc:docMk/>
            <pc:sldMk cId="2561349363" sldId="361"/>
            <ac:spMk id="5" creationId="{5B9A85B7-1BAD-6892-4273-8CEBBE81DA43}"/>
          </ac:spMkLst>
        </pc:spChg>
        <pc:spChg chg="add">
          <ac:chgData name="Jha, Aryan Ritwajeet" userId="2aad577e-539b-449b-83a6-8d411f484b4d" providerId="ADAL" clId="{49408841-B2F4-4D1B-91E9-399D964EDA3B}" dt="2023-08-04T03:54:01.909" v="14229" actId="26606"/>
          <ac:spMkLst>
            <pc:docMk/>
            <pc:sldMk cId="2561349363" sldId="361"/>
            <ac:spMk id="8" creationId="{907EF6B7-1338-4443-8C46-6A318D952DFD}"/>
          </ac:spMkLst>
        </pc:spChg>
        <pc:spChg chg="add">
          <ac:chgData name="Jha, Aryan Ritwajeet" userId="2aad577e-539b-449b-83a6-8d411f484b4d" providerId="ADAL" clId="{49408841-B2F4-4D1B-91E9-399D964EDA3B}" dt="2023-08-04T03:54:01.909" v="14229" actId="26606"/>
          <ac:spMkLst>
            <pc:docMk/>
            <pc:sldMk cId="2561349363" sldId="361"/>
            <ac:spMk id="10" creationId="{DAAE4CDD-124C-4DCF-9584-B6033B545DD5}"/>
          </ac:spMkLst>
        </pc:spChg>
        <pc:spChg chg="add">
          <ac:chgData name="Jha, Aryan Ritwajeet" userId="2aad577e-539b-449b-83a6-8d411f484b4d" providerId="ADAL" clId="{49408841-B2F4-4D1B-91E9-399D964EDA3B}" dt="2023-08-04T03:54:01.909" v="14229" actId="26606"/>
          <ac:spMkLst>
            <pc:docMk/>
            <pc:sldMk cId="2561349363" sldId="361"/>
            <ac:spMk id="12" creationId="{081E4A58-353D-44AE-B2FC-2A74E2E400F7}"/>
          </ac:spMkLst>
        </pc:spChg>
        <pc:graphicFrameChg chg="add del mod modGraphic">
          <ac:chgData name="Jha, Aryan Ritwajeet" userId="2aad577e-539b-449b-83a6-8d411f484b4d" providerId="ADAL" clId="{49408841-B2F4-4D1B-91E9-399D964EDA3B}" dt="2023-08-05T13:02:04.954" v="16573" actId="478"/>
          <ac:graphicFrameMkLst>
            <pc:docMk/>
            <pc:sldMk cId="2561349363" sldId="361"/>
            <ac:graphicFrameMk id="4" creationId="{D1E27F33-DBEA-6882-F35C-65398B915437}"/>
          </ac:graphicFrameMkLst>
        </pc:graphicFrameChg>
      </pc:sldChg>
      <pc:sldChg chg="addSp delSp modSp add mod ord">
        <pc:chgData name="Jha, Aryan Ritwajeet" userId="2aad577e-539b-449b-83a6-8d411f484b4d" providerId="ADAL" clId="{49408841-B2F4-4D1B-91E9-399D964EDA3B}" dt="2023-08-05T12:34:31.493" v="15898" actId="1076"/>
        <pc:sldMkLst>
          <pc:docMk/>
          <pc:sldMk cId="105884993" sldId="362"/>
        </pc:sldMkLst>
        <pc:spChg chg="mod">
          <ac:chgData name="Jha, Aryan Ritwajeet" userId="2aad577e-539b-449b-83a6-8d411f484b4d" providerId="ADAL" clId="{49408841-B2F4-4D1B-91E9-399D964EDA3B}" dt="2023-08-04T03:55:59.890" v="14463" actId="20577"/>
          <ac:spMkLst>
            <pc:docMk/>
            <pc:sldMk cId="105884993" sldId="362"/>
            <ac:spMk id="2" creationId="{59C9094E-A462-4868-E7DB-78E440507414}"/>
          </ac:spMkLst>
        </pc:spChg>
        <pc:spChg chg="del">
          <ac:chgData name="Jha, Aryan Ritwajeet" userId="2aad577e-539b-449b-83a6-8d411f484b4d" providerId="ADAL" clId="{49408841-B2F4-4D1B-91E9-399D964EDA3B}" dt="2023-08-04T03:56:04.016" v="14464" actId="478"/>
          <ac:spMkLst>
            <pc:docMk/>
            <pc:sldMk cId="105884993" sldId="362"/>
            <ac:spMk id="3" creationId="{2B9EFAB8-9A91-C655-9CD8-0AE3441761AC}"/>
          </ac:spMkLst>
        </pc:spChg>
        <pc:spChg chg="add mod">
          <ac:chgData name="Jha, Aryan Ritwajeet" userId="2aad577e-539b-449b-83a6-8d411f484b4d" providerId="ADAL" clId="{49408841-B2F4-4D1B-91E9-399D964EDA3B}" dt="2023-08-05T12:34:31.493" v="15898" actId="1076"/>
          <ac:spMkLst>
            <pc:docMk/>
            <pc:sldMk cId="105884993" sldId="362"/>
            <ac:spMk id="5" creationId="{AFE6C517-2645-3EDC-A4C5-C467913973FB}"/>
          </ac:spMkLst>
        </pc:spChg>
        <pc:picChg chg="add mod">
          <ac:chgData name="Jha, Aryan Ritwajeet" userId="2aad577e-539b-449b-83a6-8d411f484b4d" providerId="ADAL" clId="{49408841-B2F4-4D1B-91E9-399D964EDA3B}" dt="2023-08-05T12:34:27.338" v="15897" actId="1076"/>
          <ac:picMkLst>
            <pc:docMk/>
            <pc:sldMk cId="105884993" sldId="362"/>
            <ac:picMk id="7" creationId="{D3F6C420-3EAF-98D1-C7E8-C9F3692495A7}"/>
          </ac:picMkLst>
        </pc:picChg>
      </pc:sldChg>
      <pc:sldChg chg="new del">
        <pc:chgData name="Jha, Aryan Ritwajeet" userId="2aad577e-539b-449b-83a6-8d411f484b4d" providerId="ADAL" clId="{49408841-B2F4-4D1B-91E9-399D964EDA3B}" dt="2023-08-04T03:55:17.393" v="14347" actId="47"/>
        <pc:sldMkLst>
          <pc:docMk/>
          <pc:sldMk cId="3886979858" sldId="362"/>
        </pc:sldMkLst>
      </pc:sldChg>
      <pc:sldChg chg="addSp delSp modSp add mod ord">
        <pc:chgData name="Jha, Aryan Ritwajeet" userId="2aad577e-539b-449b-83a6-8d411f484b4d" providerId="ADAL" clId="{49408841-B2F4-4D1B-91E9-399D964EDA3B}" dt="2023-08-05T13:03:49.468" v="16575"/>
        <pc:sldMkLst>
          <pc:docMk/>
          <pc:sldMk cId="4058929575" sldId="363"/>
        </pc:sldMkLst>
        <pc:spChg chg="del mod">
          <ac:chgData name="Jha, Aryan Ritwajeet" userId="2aad577e-539b-449b-83a6-8d411f484b4d" providerId="ADAL" clId="{49408841-B2F4-4D1B-91E9-399D964EDA3B}" dt="2023-08-04T05:02:39.191" v="15857" actId="478"/>
          <ac:spMkLst>
            <pc:docMk/>
            <pc:sldMk cId="4058929575" sldId="363"/>
            <ac:spMk id="5" creationId="{AFE6C517-2645-3EDC-A4C5-C467913973FB}"/>
          </ac:spMkLst>
        </pc:spChg>
        <pc:picChg chg="add mod">
          <ac:chgData name="Jha, Aryan Ritwajeet" userId="2aad577e-539b-449b-83a6-8d411f484b4d" providerId="ADAL" clId="{49408841-B2F4-4D1B-91E9-399D964EDA3B}" dt="2023-08-05T10:23:18.095" v="15882" actId="1076"/>
          <ac:picMkLst>
            <pc:docMk/>
            <pc:sldMk cId="4058929575" sldId="363"/>
            <ac:picMk id="4" creationId="{CDC4F6F3-4C39-173E-F12D-19ACFC900122}"/>
          </ac:picMkLst>
        </pc:picChg>
        <pc:picChg chg="del">
          <ac:chgData name="Jha, Aryan Ritwajeet" userId="2aad577e-539b-449b-83a6-8d411f484b4d" providerId="ADAL" clId="{49408841-B2F4-4D1B-91E9-399D964EDA3B}" dt="2023-08-04T03:56:53.452" v="14471" actId="478"/>
          <ac:picMkLst>
            <pc:docMk/>
            <pc:sldMk cId="4058929575" sldId="363"/>
            <ac:picMk id="7" creationId="{D3F6C420-3EAF-98D1-C7E8-C9F3692495A7}"/>
          </ac:picMkLst>
        </pc:picChg>
      </pc:sldChg>
      <pc:sldChg chg="addSp delSp modSp add del mod">
        <pc:chgData name="Jha, Aryan Ritwajeet" userId="2aad577e-539b-449b-83a6-8d411f484b4d" providerId="ADAL" clId="{49408841-B2F4-4D1B-91E9-399D964EDA3B}" dt="2023-08-05T12:39:10.795" v="15939" actId="47"/>
        <pc:sldMkLst>
          <pc:docMk/>
          <pc:sldMk cId="86760103" sldId="364"/>
        </pc:sldMkLst>
        <pc:spChg chg="mod">
          <ac:chgData name="Jha, Aryan Ritwajeet" userId="2aad577e-539b-449b-83a6-8d411f484b4d" providerId="ADAL" clId="{49408841-B2F4-4D1B-91E9-399D964EDA3B}" dt="2023-08-04T04:16:20.898" v="14610" actId="26606"/>
          <ac:spMkLst>
            <pc:docMk/>
            <pc:sldMk cId="86760103" sldId="364"/>
            <ac:spMk id="2" creationId="{59C9094E-A462-4868-E7DB-78E440507414}"/>
          </ac:spMkLst>
        </pc:spChg>
        <pc:spChg chg="mod">
          <ac:chgData name="Jha, Aryan Ritwajeet" userId="2aad577e-539b-449b-83a6-8d411f484b4d" providerId="ADAL" clId="{49408841-B2F4-4D1B-91E9-399D964EDA3B}" dt="2023-08-04T04:16:20.898" v="14610" actId="26606"/>
          <ac:spMkLst>
            <pc:docMk/>
            <pc:sldMk cId="86760103" sldId="364"/>
            <ac:spMk id="5" creationId="{AFE6C517-2645-3EDC-A4C5-C467913973FB}"/>
          </ac:spMkLst>
        </pc:spChg>
        <pc:spChg chg="del">
          <ac:chgData name="Jha, Aryan Ritwajeet" userId="2aad577e-539b-449b-83a6-8d411f484b4d" providerId="ADAL" clId="{49408841-B2F4-4D1B-91E9-399D964EDA3B}" dt="2023-08-04T04:16:20.898" v="14610" actId="26606"/>
          <ac:spMkLst>
            <pc:docMk/>
            <pc:sldMk cId="86760103" sldId="364"/>
            <ac:spMk id="8" creationId="{907EF6B7-1338-4443-8C46-6A318D952DFD}"/>
          </ac:spMkLst>
        </pc:spChg>
        <pc:spChg chg="del">
          <ac:chgData name="Jha, Aryan Ritwajeet" userId="2aad577e-539b-449b-83a6-8d411f484b4d" providerId="ADAL" clId="{49408841-B2F4-4D1B-91E9-399D964EDA3B}" dt="2023-08-04T04:16:20.898" v="14610" actId="26606"/>
          <ac:spMkLst>
            <pc:docMk/>
            <pc:sldMk cId="86760103" sldId="364"/>
            <ac:spMk id="10" creationId="{DAAE4CDD-124C-4DCF-9584-B6033B545DD5}"/>
          </ac:spMkLst>
        </pc:spChg>
        <pc:spChg chg="del">
          <ac:chgData name="Jha, Aryan Ritwajeet" userId="2aad577e-539b-449b-83a6-8d411f484b4d" providerId="ADAL" clId="{49408841-B2F4-4D1B-91E9-399D964EDA3B}" dt="2023-08-04T04:16:20.898" v="14610" actId="26606"/>
          <ac:spMkLst>
            <pc:docMk/>
            <pc:sldMk cId="86760103" sldId="364"/>
            <ac:spMk id="12" creationId="{081E4A58-353D-44AE-B2FC-2A74E2E400F7}"/>
          </ac:spMkLst>
        </pc:spChg>
        <pc:spChg chg="add del mod">
          <ac:chgData name="Jha, Aryan Ritwajeet" userId="2aad577e-539b-449b-83a6-8d411f484b4d" providerId="ADAL" clId="{49408841-B2F4-4D1B-91E9-399D964EDA3B}" dt="2023-08-05T10:21:02.904" v="15864" actId="478"/>
          <ac:spMkLst>
            <pc:docMk/>
            <pc:sldMk cId="86760103" sldId="364"/>
            <ac:spMk id="14" creationId="{2568A4D4-11CB-21BD-0102-39AB8F6D8BD8}"/>
          </ac:spMkLst>
        </pc:spChg>
        <pc:spChg chg="add mod">
          <ac:chgData name="Jha, Aryan Ritwajeet" userId="2aad577e-539b-449b-83a6-8d411f484b4d" providerId="ADAL" clId="{49408841-B2F4-4D1B-91E9-399D964EDA3B}" dt="2023-08-04T04:34:26.044" v="14990" actId="14100"/>
          <ac:spMkLst>
            <pc:docMk/>
            <pc:sldMk cId="86760103" sldId="364"/>
            <ac:spMk id="16" creationId="{B7B08128-E48D-BCDF-DA72-09B0FF2452BA}"/>
          </ac:spMkLst>
        </pc:spChg>
        <pc:spChg chg="add">
          <ac:chgData name="Jha, Aryan Ritwajeet" userId="2aad577e-539b-449b-83a6-8d411f484b4d" providerId="ADAL" clId="{49408841-B2F4-4D1B-91E9-399D964EDA3B}" dt="2023-08-04T04:16:20.898" v="14610" actId="26606"/>
          <ac:spMkLst>
            <pc:docMk/>
            <pc:sldMk cId="86760103" sldId="364"/>
            <ac:spMk id="17" creationId="{C1A1C5D3-C053-4EE9-BE1A-419B6E27CCAE}"/>
          </ac:spMkLst>
        </pc:spChg>
        <pc:spChg chg="add">
          <ac:chgData name="Jha, Aryan Ritwajeet" userId="2aad577e-539b-449b-83a6-8d411f484b4d" providerId="ADAL" clId="{49408841-B2F4-4D1B-91E9-399D964EDA3B}" dt="2023-08-04T04:16:20.898" v="14610" actId="26606"/>
          <ac:spMkLst>
            <pc:docMk/>
            <pc:sldMk cId="86760103" sldId="364"/>
            <ac:spMk id="19" creationId="{A3473CF9-37EB-43E7-89EF-D2D1C53D1DAC}"/>
          </ac:spMkLst>
        </pc:spChg>
        <pc:spChg chg="add">
          <ac:chgData name="Jha, Aryan Ritwajeet" userId="2aad577e-539b-449b-83a6-8d411f484b4d" providerId="ADAL" clId="{49408841-B2F4-4D1B-91E9-399D964EDA3B}" dt="2023-08-04T04:16:20.898" v="14610" actId="26606"/>
          <ac:spMkLst>
            <pc:docMk/>
            <pc:sldMk cId="86760103" sldId="364"/>
            <ac:spMk id="21" creationId="{586B4EF9-43BA-4655-A6FF-1D8E21574C95}"/>
          </ac:spMkLst>
        </pc:spChg>
        <pc:picChg chg="del">
          <ac:chgData name="Jha, Aryan Ritwajeet" userId="2aad577e-539b-449b-83a6-8d411f484b4d" providerId="ADAL" clId="{49408841-B2F4-4D1B-91E9-399D964EDA3B}" dt="2023-08-04T03:57:20.462" v="14477" actId="478"/>
          <ac:picMkLst>
            <pc:docMk/>
            <pc:sldMk cId="86760103" sldId="364"/>
            <ac:picMk id="4" creationId="{CDC4F6F3-4C39-173E-F12D-19ACFC900122}"/>
          </ac:picMkLst>
        </pc:picChg>
        <pc:picChg chg="add del mod">
          <ac:chgData name="Jha, Aryan Ritwajeet" userId="2aad577e-539b-449b-83a6-8d411f484b4d" providerId="ADAL" clId="{49408841-B2F4-4D1B-91E9-399D964EDA3B}" dt="2023-08-04T03:58:16.710" v="14516" actId="478"/>
          <ac:picMkLst>
            <pc:docMk/>
            <pc:sldMk cId="86760103" sldId="364"/>
            <ac:picMk id="6" creationId="{E7E86361-63A1-1D29-14B7-D73452E2E4FA}"/>
          </ac:picMkLst>
        </pc:picChg>
        <pc:picChg chg="add mod">
          <ac:chgData name="Jha, Aryan Ritwajeet" userId="2aad577e-539b-449b-83a6-8d411f484b4d" providerId="ADAL" clId="{49408841-B2F4-4D1B-91E9-399D964EDA3B}" dt="2023-08-04T04:34:27.535" v="14991" actId="1076"/>
          <ac:picMkLst>
            <pc:docMk/>
            <pc:sldMk cId="86760103" sldId="364"/>
            <ac:picMk id="9" creationId="{7219A59D-12DE-3428-97E9-A233A0AE3C21}"/>
          </ac:picMkLst>
        </pc:picChg>
        <pc:cxnChg chg="add del mod">
          <ac:chgData name="Jha, Aryan Ritwajeet" userId="2aad577e-539b-449b-83a6-8d411f484b4d" providerId="ADAL" clId="{49408841-B2F4-4D1B-91E9-399D964EDA3B}" dt="2023-08-05T10:21:03.927" v="15865" actId="478"/>
          <ac:cxnSpMkLst>
            <pc:docMk/>
            <pc:sldMk cId="86760103" sldId="364"/>
            <ac:cxnSpMk id="13" creationId="{5DA871C8-8945-EDA4-213E-AD2B97C01BA0}"/>
          </ac:cxnSpMkLst>
        </pc:cxnChg>
      </pc:sldChg>
      <pc:sldChg chg="addSp delSp modSp add mod modMedia addAnim delAnim">
        <pc:chgData name="Jha, Aryan Ritwajeet" userId="2aad577e-539b-449b-83a6-8d411f484b4d" providerId="ADAL" clId="{49408841-B2F4-4D1B-91E9-399D964EDA3B}" dt="2023-08-05T14:15:43.653" v="19130" actId="20577"/>
        <pc:sldMkLst>
          <pc:docMk/>
          <pc:sldMk cId="1418086586" sldId="365"/>
        </pc:sldMkLst>
        <pc:spChg chg="mod">
          <ac:chgData name="Jha, Aryan Ritwajeet" userId="2aad577e-539b-449b-83a6-8d411f484b4d" providerId="ADAL" clId="{49408841-B2F4-4D1B-91E9-399D964EDA3B}" dt="2023-08-04T04:15:52.449" v="14585" actId="26606"/>
          <ac:spMkLst>
            <pc:docMk/>
            <pc:sldMk cId="1418086586" sldId="365"/>
            <ac:spMk id="2" creationId="{59C9094E-A462-4868-E7DB-78E440507414}"/>
          </ac:spMkLst>
        </pc:spChg>
        <pc:spChg chg="add mod">
          <ac:chgData name="Jha, Aryan Ritwajeet" userId="2aad577e-539b-449b-83a6-8d411f484b4d" providerId="ADAL" clId="{49408841-B2F4-4D1B-91E9-399D964EDA3B}" dt="2023-08-05T14:15:43.653" v="19130" actId="20577"/>
          <ac:spMkLst>
            <pc:docMk/>
            <pc:sldMk cId="1418086586" sldId="365"/>
            <ac:spMk id="3" creationId="{385404B8-F60E-B20B-165D-E497B38C2271}"/>
          </ac:spMkLst>
        </pc:spChg>
        <pc:spChg chg="mod">
          <ac:chgData name="Jha, Aryan Ritwajeet" userId="2aad577e-539b-449b-83a6-8d411f484b4d" providerId="ADAL" clId="{49408841-B2F4-4D1B-91E9-399D964EDA3B}" dt="2023-08-05T14:11:09.506" v="18921" actId="20577"/>
          <ac:spMkLst>
            <pc:docMk/>
            <pc:sldMk cId="1418086586" sldId="365"/>
            <ac:spMk id="5" creationId="{AFE6C517-2645-3EDC-A4C5-C467913973FB}"/>
          </ac:spMkLst>
        </pc:spChg>
        <pc:spChg chg="add mod">
          <ac:chgData name="Jha, Aryan Ritwajeet" userId="2aad577e-539b-449b-83a6-8d411f484b4d" providerId="ADAL" clId="{49408841-B2F4-4D1B-91E9-399D964EDA3B}" dt="2023-08-05T14:10:17.252" v="18872" actId="1076"/>
          <ac:spMkLst>
            <pc:docMk/>
            <pc:sldMk cId="1418086586" sldId="365"/>
            <ac:spMk id="6" creationId="{3A98446C-D434-7BCD-D076-841A75315D25}"/>
          </ac:spMkLst>
        </pc:spChg>
        <pc:spChg chg="add del">
          <ac:chgData name="Jha, Aryan Ritwajeet" userId="2aad577e-539b-449b-83a6-8d411f484b4d" providerId="ADAL" clId="{49408841-B2F4-4D1B-91E9-399D964EDA3B}" dt="2023-08-04T04:14:50.056" v="14577" actId="26606"/>
          <ac:spMkLst>
            <pc:docMk/>
            <pc:sldMk cId="1418086586" sldId="365"/>
            <ac:spMk id="8" creationId="{907EF6B7-1338-4443-8C46-6A318D952DFD}"/>
          </ac:spMkLst>
        </pc:spChg>
        <pc:spChg chg="add del">
          <ac:chgData name="Jha, Aryan Ritwajeet" userId="2aad577e-539b-449b-83a6-8d411f484b4d" providerId="ADAL" clId="{49408841-B2F4-4D1B-91E9-399D964EDA3B}" dt="2023-08-04T04:14:50.056" v="14577" actId="26606"/>
          <ac:spMkLst>
            <pc:docMk/>
            <pc:sldMk cId="1418086586" sldId="365"/>
            <ac:spMk id="10" creationId="{DAAE4CDD-124C-4DCF-9584-B6033B545DD5}"/>
          </ac:spMkLst>
        </pc:spChg>
        <pc:spChg chg="add del">
          <ac:chgData name="Jha, Aryan Ritwajeet" userId="2aad577e-539b-449b-83a6-8d411f484b4d" providerId="ADAL" clId="{49408841-B2F4-4D1B-91E9-399D964EDA3B}" dt="2023-08-04T04:14:50.056" v="14577" actId="26606"/>
          <ac:spMkLst>
            <pc:docMk/>
            <pc:sldMk cId="1418086586" sldId="365"/>
            <ac:spMk id="12" creationId="{081E4A58-353D-44AE-B2FC-2A74E2E400F7}"/>
          </ac:spMkLst>
        </pc:spChg>
        <pc:spChg chg="add del">
          <ac:chgData name="Jha, Aryan Ritwajeet" userId="2aad577e-539b-449b-83a6-8d411f484b4d" providerId="ADAL" clId="{49408841-B2F4-4D1B-91E9-399D964EDA3B}" dt="2023-08-04T04:14:40.568" v="14558" actId="26606"/>
          <ac:spMkLst>
            <pc:docMk/>
            <pc:sldMk cId="1418086586" sldId="365"/>
            <ac:spMk id="17" creationId="{D278ADA9-6383-4BDD-80D2-8899A402687B}"/>
          </ac:spMkLst>
        </pc:spChg>
        <pc:spChg chg="add del">
          <ac:chgData name="Jha, Aryan Ritwajeet" userId="2aad577e-539b-449b-83a6-8d411f484b4d" providerId="ADAL" clId="{49408841-B2F4-4D1B-91E9-399D964EDA3B}" dt="2023-08-04T04:14:36.907" v="14555" actId="26606"/>
          <ac:spMkLst>
            <pc:docMk/>
            <pc:sldMk cId="1418086586" sldId="365"/>
            <ac:spMk id="18" creationId="{6F828D28-8E09-41CC-8229-3070B5467A96}"/>
          </ac:spMkLst>
        </pc:spChg>
        <pc:spChg chg="add del">
          <ac:chgData name="Jha, Aryan Ritwajeet" userId="2aad577e-539b-449b-83a6-8d411f484b4d" providerId="ADAL" clId="{49408841-B2F4-4D1B-91E9-399D964EDA3B}" dt="2023-08-04T04:14:40.568" v="14558" actId="26606"/>
          <ac:spMkLst>
            <pc:docMk/>
            <pc:sldMk cId="1418086586" sldId="365"/>
            <ac:spMk id="19" creationId="{484B7147-B0F6-40ED-B5A2-FF72BC8198B6}"/>
          </ac:spMkLst>
        </pc:spChg>
        <pc:spChg chg="add del">
          <ac:chgData name="Jha, Aryan Ritwajeet" userId="2aad577e-539b-449b-83a6-8d411f484b4d" providerId="ADAL" clId="{49408841-B2F4-4D1B-91E9-399D964EDA3B}" dt="2023-08-04T04:14:36.907" v="14555" actId="26606"/>
          <ac:spMkLst>
            <pc:docMk/>
            <pc:sldMk cId="1418086586" sldId="365"/>
            <ac:spMk id="20" creationId="{D5B012D8-7F27-4758-9AC6-C889B154BD73}"/>
          </ac:spMkLst>
        </pc:spChg>
        <pc:spChg chg="add del">
          <ac:chgData name="Jha, Aryan Ritwajeet" userId="2aad577e-539b-449b-83a6-8d411f484b4d" providerId="ADAL" clId="{49408841-B2F4-4D1B-91E9-399D964EDA3B}" dt="2023-08-04T04:14:40.568" v="14558" actId="26606"/>
          <ac:spMkLst>
            <pc:docMk/>
            <pc:sldMk cId="1418086586" sldId="365"/>
            <ac:spMk id="21" creationId="{B36D2DE0-0628-4A9A-A59D-7BA8B5EB3022}"/>
          </ac:spMkLst>
        </pc:spChg>
        <pc:spChg chg="add del">
          <ac:chgData name="Jha, Aryan Ritwajeet" userId="2aad577e-539b-449b-83a6-8d411f484b4d" providerId="ADAL" clId="{49408841-B2F4-4D1B-91E9-399D964EDA3B}" dt="2023-08-04T04:14:36.907" v="14555" actId="26606"/>
          <ac:spMkLst>
            <pc:docMk/>
            <pc:sldMk cId="1418086586" sldId="365"/>
            <ac:spMk id="22" creationId="{4063B759-00FC-46D1-9898-8E8625268FAF}"/>
          </ac:spMkLst>
        </pc:spChg>
        <pc:spChg chg="add del">
          <ac:chgData name="Jha, Aryan Ritwajeet" userId="2aad577e-539b-449b-83a6-8d411f484b4d" providerId="ADAL" clId="{49408841-B2F4-4D1B-91E9-399D964EDA3B}" dt="2023-08-04T04:14:40.568" v="14558" actId="26606"/>
          <ac:spMkLst>
            <pc:docMk/>
            <pc:sldMk cId="1418086586" sldId="365"/>
            <ac:spMk id="23" creationId="{48E405C9-94BE-41DA-928C-DEC9A8550E9F}"/>
          </ac:spMkLst>
        </pc:spChg>
        <pc:spChg chg="add del">
          <ac:chgData name="Jha, Aryan Ritwajeet" userId="2aad577e-539b-449b-83a6-8d411f484b4d" providerId="ADAL" clId="{49408841-B2F4-4D1B-91E9-399D964EDA3B}" dt="2023-08-04T04:14:40.568" v="14558" actId="26606"/>
          <ac:spMkLst>
            <pc:docMk/>
            <pc:sldMk cId="1418086586" sldId="365"/>
            <ac:spMk id="25" creationId="{D2091A72-D5BB-42AC-8FD3-F7747D90861E}"/>
          </ac:spMkLst>
        </pc:spChg>
        <pc:spChg chg="add del">
          <ac:chgData name="Jha, Aryan Ritwajeet" userId="2aad577e-539b-449b-83a6-8d411f484b4d" providerId="ADAL" clId="{49408841-B2F4-4D1B-91E9-399D964EDA3B}" dt="2023-08-04T04:14:40.568" v="14558" actId="26606"/>
          <ac:spMkLst>
            <pc:docMk/>
            <pc:sldMk cId="1418086586" sldId="365"/>
            <ac:spMk id="27" creationId="{6ED12BFC-A737-46AF-8411-481112D54B0C}"/>
          </ac:spMkLst>
        </pc:spChg>
        <pc:spChg chg="add del">
          <ac:chgData name="Jha, Aryan Ritwajeet" userId="2aad577e-539b-449b-83a6-8d411f484b4d" providerId="ADAL" clId="{49408841-B2F4-4D1B-91E9-399D964EDA3B}" dt="2023-08-04T04:14:41.536" v="14561" actId="26606"/>
          <ac:spMkLst>
            <pc:docMk/>
            <pc:sldMk cId="1418086586" sldId="365"/>
            <ac:spMk id="29" creationId="{4E1BEB12-92AF-4445-98AD-4C7756E7C93B}"/>
          </ac:spMkLst>
        </pc:spChg>
        <pc:spChg chg="add del">
          <ac:chgData name="Jha, Aryan Ritwajeet" userId="2aad577e-539b-449b-83a6-8d411f484b4d" providerId="ADAL" clId="{49408841-B2F4-4D1B-91E9-399D964EDA3B}" dt="2023-08-04T04:14:41.536" v="14561" actId="26606"/>
          <ac:spMkLst>
            <pc:docMk/>
            <pc:sldMk cId="1418086586" sldId="365"/>
            <ac:spMk id="30" creationId="{D0522C2C-7B5C-48A7-A969-03941E5D2E76}"/>
          </ac:spMkLst>
        </pc:spChg>
        <pc:spChg chg="add del">
          <ac:chgData name="Jha, Aryan Ritwajeet" userId="2aad577e-539b-449b-83a6-8d411f484b4d" providerId="ADAL" clId="{49408841-B2F4-4D1B-91E9-399D964EDA3B}" dt="2023-08-04T04:14:41.536" v="14561" actId="26606"/>
          <ac:spMkLst>
            <pc:docMk/>
            <pc:sldMk cId="1418086586" sldId="365"/>
            <ac:spMk id="31" creationId="{9C682A1A-5B2D-4111-BBD6-620165633E5B}"/>
          </ac:spMkLst>
        </pc:spChg>
        <pc:spChg chg="add del">
          <ac:chgData name="Jha, Aryan Ritwajeet" userId="2aad577e-539b-449b-83a6-8d411f484b4d" providerId="ADAL" clId="{49408841-B2F4-4D1B-91E9-399D964EDA3B}" dt="2023-08-04T04:14:41.536" v="14561" actId="26606"/>
          <ac:spMkLst>
            <pc:docMk/>
            <pc:sldMk cId="1418086586" sldId="365"/>
            <ac:spMk id="32" creationId="{D6EE29F2-D77F-4BD0-A20B-334D316A1C9D}"/>
          </ac:spMkLst>
        </pc:spChg>
        <pc:spChg chg="add del">
          <ac:chgData name="Jha, Aryan Ritwajeet" userId="2aad577e-539b-449b-83a6-8d411f484b4d" providerId="ADAL" clId="{49408841-B2F4-4D1B-91E9-399D964EDA3B}" dt="2023-08-04T04:14:41.536" v="14561" actId="26606"/>
          <ac:spMkLst>
            <pc:docMk/>
            <pc:sldMk cId="1418086586" sldId="365"/>
            <ac:spMk id="33" creationId="{22D09ED2-868F-42C6-866E-F92E0CEF314F}"/>
          </ac:spMkLst>
        </pc:spChg>
        <pc:spChg chg="add del">
          <ac:chgData name="Jha, Aryan Ritwajeet" userId="2aad577e-539b-449b-83a6-8d411f484b4d" providerId="ADAL" clId="{49408841-B2F4-4D1B-91E9-399D964EDA3B}" dt="2023-08-04T04:14:42.422" v="14563" actId="26606"/>
          <ac:spMkLst>
            <pc:docMk/>
            <pc:sldMk cId="1418086586" sldId="365"/>
            <ac:spMk id="35" creationId="{FFD48BC7-DC40-47DE-87EE-9F4B6ECB9ABB}"/>
          </ac:spMkLst>
        </pc:spChg>
        <pc:spChg chg="add del">
          <ac:chgData name="Jha, Aryan Ritwajeet" userId="2aad577e-539b-449b-83a6-8d411f484b4d" providerId="ADAL" clId="{49408841-B2F4-4D1B-91E9-399D964EDA3B}" dt="2023-08-04T04:14:42.422" v="14563" actId="26606"/>
          <ac:spMkLst>
            <pc:docMk/>
            <pc:sldMk cId="1418086586" sldId="365"/>
            <ac:spMk id="36" creationId="{E502BBC7-2C76-46F3-BC24-5985BC13DB88}"/>
          </ac:spMkLst>
        </pc:spChg>
        <pc:spChg chg="add del">
          <ac:chgData name="Jha, Aryan Ritwajeet" userId="2aad577e-539b-449b-83a6-8d411f484b4d" providerId="ADAL" clId="{49408841-B2F4-4D1B-91E9-399D964EDA3B}" dt="2023-08-04T04:14:42.422" v="14563" actId="26606"/>
          <ac:spMkLst>
            <pc:docMk/>
            <pc:sldMk cId="1418086586" sldId="365"/>
            <ac:spMk id="37" creationId="{C7F28D52-2A5F-4D23-81AE-7CB8B591C7AF}"/>
          </ac:spMkLst>
        </pc:spChg>
        <pc:spChg chg="add del">
          <ac:chgData name="Jha, Aryan Ritwajeet" userId="2aad577e-539b-449b-83a6-8d411f484b4d" providerId="ADAL" clId="{49408841-B2F4-4D1B-91E9-399D964EDA3B}" dt="2023-08-04T04:14:42.422" v="14563" actId="26606"/>
          <ac:spMkLst>
            <pc:docMk/>
            <pc:sldMk cId="1418086586" sldId="365"/>
            <ac:spMk id="38" creationId="{3629484E-3792-4B3D-89AD-7C8A1ED0E0D4}"/>
          </ac:spMkLst>
        </pc:spChg>
        <pc:spChg chg="add del">
          <ac:chgData name="Jha, Aryan Ritwajeet" userId="2aad577e-539b-449b-83a6-8d411f484b4d" providerId="ADAL" clId="{49408841-B2F4-4D1B-91E9-399D964EDA3B}" dt="2023-08-04T04:14:44.575" v="14566" actId="26606"/>
          <ac:spMkLst>
            <pc:docMk/>
            <pc:sldMk cId="1418086586" sldId="365"/>
            <ac:spMk id="40" creationId="{4E1BEB12-92AF-4445-98AD-4C7756E7C93B}"/>
          </ac:spMkLst>
        </pc:spChg>
        <pc:spChg chg="add del">
          <ac:chgData name="Jha, Aryan Ritwajeet" userId="2aad577e-539b-449b-83a6-8d411f484b4d" providerId="ADAL" clId="{49408841-B2F4-4D1B-91E9-399D964EDA3B}" dt="2023-08-04T04:14:44.575" v="14566" actId="26606"/>
          <ac:spMkLst>
            <pc:docMk/>
            <pc:sldMk cId="1418086586" sldId="365"/>
            <ac:spMk id="41" creationId="{D0522C2C-7B5C-48A7-A969-03941E5D2E76}"/>
          </ac:spMkLst>
        </pc:spChg>
        <pc:spChg chg="add del">
          <ac:chgData name="Jha, Aryan Ritwajeet" userId="2aad577e-539b-449b-83a6-8d411f484b4d" providerId="ADAL" clId="{49408841-B2F4-4D1B-91E9-399D964EDA3B}" dt="2023-08-04T04:14:44.575" v="14566" actId="26606"/>
          <ac:spMkLst>
            <pc:docMk/>
            <pc:sldMk cId="1418086586" sldId="365"/>
            <ac:spMk id="42" creationId="{9C682A1A-5B2D-4111-BBD6-620165633E5B}"/>
          </ac:spMkLst>
        </pc:spChg>
        <pc:spChg chg="add del">
          <ac:chgData name="Jha, Aryan Ritwajeet" userId="2aad577e-539b-449b-83a6-8d411f484b4d" providerId="ADAL" clId="{49408841-B2F4-4D1B-91E9-399D964EDA3B}" dt="2023-08-04T04:14:44.575" v="14566" actId="26606"/>
          <ac:spMkLst>
            <pc:docMk/>
            <pc:sldMk cId="1418086586" sldId="365"/>
            <ac:spMk id="43" creationId="{D6EE29F2-D77F-4BD0-A20B-334D316A1C9D}"/>
          </ac:spMkLst>
        </pc:spChg>
        <pc:spChg chg="add del">
          <ac:chgData name="Jha, Aryan Ritwajeet" userId="2aad577e-539b-449b-83a6-8d411f484b4d" providerId="ADAL" clId="{49408841-B2F4-4D1B-91E9-399D964EDA3B}" dt="2023-08-04T04:14:44.575" v="14566" actId="26606"/>
          <ac:spMkLst>
            <pc:docMk/>
            <pc:sldMk cId="1418086586" sldId="365"/>
            <ac:spMk id="44" creationId="{22D09ED2-868F-42C6-866E-F92E0CEF314F}"/>
          </ac:spMkLst>
        </pc:spChg>
        <pc:spChg chg="add del">
          <ac:chgData name="Jha, Aryan Ritwajeet" userId="2aad577e-539b-449b-83a6-8d411f484b4d" providerId="ADAL" clId="{49408841-B2F4-4D1B-91E9-399D964EDA3B}" dt="2023-08-04T04:14:46.493" v="14568" actId="26606"/>
          <ac:spMkLst>
            <pc:docMk/>
            <pc:sldMk cId="1418086586" sldId="365"/>
            <ac:spMk id="46" creationId="{676A1B86-DC99-46B9-B5AA-A7E928EA9CF7}"/>
          </ac:spMkLst>
        </pc:spChg>
        <pc:spChg chg="add del">
          <ac:chgData name="Jha, Aryan Ritwajeet" userId="2aad577e-539b-449b-83a6-8d411f484b4d" providerId="ADAL" clId="{49408841-B2F4-4D1B-91E9-399D964EDA3B}" dt="2023-08-04T04:14:46.493" v="14568" actId="26606"/>
          <ac:spMkLst>
            <pc:docMk/>
            <pc:sldMk cId="1418086586" sldId="365"/>
            <ac:spMk id="47" creationId="{E9304FFE-74E9-4316-B822-F35A685E2D09}"/>
          </ac:spMkLst>
        </pc:spChg>
        <pc:spChg chg="add del">
          <ac:chgData name="Jha, Aryan Ritwajeet" userId="2aad577e-539b-449b-83a6-8d411f484b4d" providerId="ADAL" clId="{49408841-B2F4-4D1B-91E9-399D964EDA3B}" dt="2023-08-04T04:14:47.778" v="14570" actId="26606"/>
          <ac:spMkLst>
            <pc:docMk/>
            <pc:sldMk cId="1418086586" sldId="365"/>
            <ac:spMk id="50" creationId="{59EF30C2-29AC-4A0D-BC0A-A679CF113EDD}"/>
          </ac:spMkLst>
        </pc:spChg>
        <pc:spChg chg="add del">
          <ac:chgData name="Jha, Aryan Ritwajeet" userId="2aad577e-539b-449b-83a6-8d411f484b4d" providerId="ADAL" clId="{49408841-B2F4-4D1B-91E9-399D964EDA3B}" dt="2023-08-04T04:14:47.778" v="14570" actId="26606"/>
          <ac:spMkLst>
            <pc:docMk/>
            <pc:sldMk cId="1418086586" sldId="365"/>
            <ac:spMk id="51" creationId="{9C682A1A-5B2D-4111-BBD6-620165633E5B}"/>
          </ac:spMkLst>
        </pc:spChg>
        <pc:spChg chg="add del">
          <ac:chgData name="Jha, Aryan Ritwajeet" userId="2aad577e-539b-449b-83a6-8d411f484b4d" providerId="ADAL" clId="{49408841-B2F4-4D1B-91E9-399D964EDA3B}" dt="2023-08-04T04:14:47.778" v="14570" actId="26606"/>
          <ac:spMkLst>
            <pc:docMk/>
            <pc:sldMk cId="1418086586" sldId="365"/>
            <ac:spMk id="53" creationId="{A04F1504-431A-4D86-9091-AE7E4B33376B}"/>
          </ac:spMkLst>
        </pc:spChg>
        <pc:spChg chg="add del">
          <ac:chgData name="Jha, Aryan Ritwajeet" userId="2aad577e-539b-449b-83a6-8d411f484b4d" providerId="ADAL" clId="{49408841-B2F4-4D1B-91E9-399D964EDA3B}" dt="2023-08-04T04:14:47.778" v="14570" actId="26606"/>
          <ac:spMkLst>
            <pc:docMk/>
            <pc:sldMk cId="1418086586" sldId="365"/>
            <ac:spMk id="54" creationId="{EA804283-B929-4503-802F-4585376E2B42}"/>
          </ac:spMkLst>
        </pc:spChg>
        <pc:spChg chg="add del">
          <ac:chgData name="Jha, Aryan Ritwajeet" userId="2aad577e-539b-449b-83a6-8d411f484b4d" providerId="ADAL" clId="{49408841-B2F4-4D1B-91E9-399D964EDA3B}" dt="2023-08-04T04:14:47.778" v="14570" actId="26606"/>
          <ac:spMkLst>
            <pc:docMk/>
            <pc:sldMk cId="1418086586" sldId="365"/>
            <ac:spMk id="55" creationId="{AD3811F5-514E-49A4-B382-673ED228A4CC}"/>
          </ac:spMkLst>
        </pc:spChg>
        <pc:spChg chg="add del">
          <ac:chgData name="Jha, Aryan Ritwajeet" userId="2aad577e-539b-449b-83a6-8d411f484b4d" providerId="ADAL" clId="{49408841-B2F4-4D1B-91E9-399D964EDA3B}" dt="2023-08-04T04:14:47.778" v="14570" actId="26606"/>
          <ac:spMkLst>
            <pc:docMk/>
            <pc:sldMk cId="1418086586" sldId="365"/>
            <ac:spMk id="56" creationId="{067AD921-1CEE-4C1B-9AA3-C66D908DDD14}"/>
          </ac:spMkLst>
        </pc:spChg>
        <pc:spChg chg="add del">
          <ac:chgData name="Jha, Aryan Ritwajeet" userId="2aad577e-539b-449b-83a6-8d411f484b4d" providerId="ADAL" clId="{49408841-B2F4-4D1B-91E9-399D964EDA3B}" dt="2023-08-04T04:14:47.778" v="14570" actId="26606"/>
          <ac:spMkLst>
            <pc:docMk/>
            <pc:sldMk cId="1418086586" sldId="365"/>
            <ac:spMk id="57" creationId="{C36A08F5-3B56-47C5-A371-9187BE56E1E5}"/>
          </ac:spMkLst>
        </pc:spChg>
        <pc:spChg chg="add del">
          <ac:chgData name="Jha, Aryan Ritwajeet" userId="2aad577e-539b-449b-83a6-8d411f484b4d" providerId="ADAL" clId="{49408841-B2F4-4D1B-91E9-399D964EDA3B}" dt="2023-08-04T04:14:48.759" v="14572" actId="26606"/>
          <ac:spMkLst>
            <pc:docMk/>
            <pc:sldMk cId="1418086586" sldId="365"/>
            <ac:spMk id="59" creationId="{BAD76F3E-3A97-486B-B402-44400A8B9173}"/>
          </ac:spMkLst>
        </pc:spChg>
        <pc:spChg chg="add del">
          <ac:chgData name="Jha, Aryan Ritwajeet" userId="2aad577e-539b-449b-83a6-8d411f484b4d" providerId="ADAL" clId="{49408841-B2F4-4D1B-91E9-399D964EDA3B}" dt="2023-08-04T04:14:48.759" v="14572" actId="26606"/>
          <ac:spMkLst>
            <pc:docMk/>
            <pc:sldMk cId="1418086586" sldId="365"/>
            <ac:spMk id="60" creationId="{391F6B52-91F4-4AEB-B6DB-29FEBCF28C8B}"/>
          </ac:spMkLst>
        </pc:spChg>
        <pc:spChg chg="add del">
          <ac:chgData name="Jha, Aryan Ritwajeet" userId="2aad577e-539b-449b-83a6-8d411f484b4d" providerId="ADAL" clId="{49408841-B2F4-4D1B-91E9-399D964EDA3B}" dt="2023-08-04T04:14:48.759" v="14572" actId="26606"/>
          <ac:spMkLst>
            <pc:docMk/>
            <pc:sldMk cId="1418086586" sldId="365"/>
            <ac:spMk id="61" creationId="{2CD6F061-7C53-44F4-9794-953DB70A451B}"/>
          </ac:spMkLst>
        </pc:spChg>
        <pc:spChg chg="add del">
          <ac:chgData name="Jha, Aryan Ritwajeet" userId="2aad577e-539b-449b-83a6-8d411f484b4d" providerId="ADAL" clId="{49408841-B2F4-4D1B-91E9-399D964EDA3B}" dt="2023-08-04T04:14:49.302" v="14574" actId="26606"/>
          <ac:spMkLst>
            <pc:docMk/>
            <pc:sldMk cId="1418086586" sldId="365"/>
            <ac:spMk id="63" creationId="{59EF30C2-29AC-4A0D-BC0A-A679CF113EDD}"/>
          </ac:spMkLst>
        </pc:spChg>
        <pc:spChg chg="add del">
          <ac:chgData name="Jha, Aryan Ritwajeet" userId="2aad577e-539b-449b-83a6-8d411f484b4d" providerId="ADAL" clId="{49408841-B2F4-4D1B-91E9-399D964EDA3B}" dt="2023-08-04T04:14:49.302" v="14574" actId="26606"/>
          <ac:spMkLst>
            <pc:docMk/>
            <pc:sldMk cId="1418086586" sldId="365"/>
            <ac:spMk id="64" creationId="{9C682A1A-5B2D-4111-BBD6-620165633E5B}"/>
          </ac:spMkLst>
        </pc:spChg>
        <pc:spChg chg="add del">
          <ac:chgData name="Jha, Aryan Ritwajeet" userId="2aad577e-539b-449b-83a6-8d411f484b4d" providerId="ADAL" clId="{49408841-B2F4-4D1B-91E9-399D964EDA3B}" dt="2023-08-04T04:14:49.302" v="14574" actId="26606"/>
          <ac:spMkLst>
            <pc:docMk/>
            <pc:sldMk cId="1418086586" sldId="365"/>
            <ac:spMk id="66" creationId="{A04F1504-431A-4D86-9091-AE7E4B33376B}"/>
          </ac:spMkLst>
        </pc:spChg>
        <pc:spChg chg="add del">
          <ac:chgData name="Jha, Aryan Ritwajeet" userId="2aad577e-539b-449b-83a6-8d411f484b4d" providerId="ADAL" clId="{49408841-B2F4-4D1B-91E9-399D964EDA3B}" dt="2023-08-04T04:14:49.302" v="14574" actId="26606"/>
          <ac:spMkLst>
            <pc:docMk/>
            <pc:sldMk cId="1418086586" sldId="365"/>
            <ac:spMk id="67" creationId="{EA804283-B929-4503-802F-4585376E2B42}"/>
          </ac:spMkLst>
        </pc:spChg>
        <pc:spChg chg="add del">
          <ac:chgData name="Jha, Aryan Ritwajeet" userId="2aad577e-539b-449b-83a6-8d411f484b4d" providerId="ADAL" clId="{49408841-B2F4-4D1B-91E9-399D964EDA3B}" dt="2023-08-04T04:14:49.302" v="14574" actId="26606"/>
          <ac:spMkLst>
            <pc:docMk/>
            <pc:sldMk cId="1418086586" sldId="365"/>
            <ac:spMk id="68" creationId="{AD3811F5-514E-49A4-B382-673ED228A4CC}"/>
          </ac:spMkLst>
        </pc:spChg>
        <pc:spChg chg="add del">
          <ac:chgData name="Jha, Aryan Ritwajeet" userId="2aad577e-539b-449b-83a6-8d411f484b4d" providerId="ADAL" clId="{49408841-B2F4-4D1B-91E9-399D964EDA3B}" dt="2023-08-04T04:14:49.302" v="14574" actId="26606"/>
          <ac:spMkLst>
            <pc:docMk/>
            <pc:sldMk cId="1418086586" sldId="365"/>
            <ac:spMk id="69" creationId="{067AD921-1CEE-4C1B-9AA3-C66D908DDD14}"/>
          </ac:spMkLst>
        </pc:spChg>
        <pc:spChg chg="add del">
          <ac:chgData name="Jha, Aryan Ritwajeet" userId="2aad577e-539b-449b-83a6-8d411f484b4d" providerId="ADAL" clId="{49408841-B2F4-4D1B-91E9-399D964EDA3B}" dt="2023-08-04T04:14:49.302" v="14574" actId="26606"/>
          <ac:spMkLst>
            <pc:docMk/>
            <pc:sldMk cId="1418086586" sldId="365"/>
            <ac:spMk id="70" creationId="{C36A08F5-3B56-47C5-A371-9187BE56E1E5}"/>
          </ac:spMkLst>
        </pc:spChg>
        <pc:spChg chg="add del">
          <ac:chgData name="Jha, Aryan Ritwajeet" userId="2aad577e-539b-449b-83a6-8d411f484b4d" providerId="ADAL" clId="{49408841-B2F4-4D1B-91E9-399D964EDA3B}" dt="2023-08-04T04:14:50.041" v="14576" actId="26606"/>
          <ac:spMkLst>
            <pc:docMk/>
            <pc:sldMk cId="1418086586" sldId="365"/>
            <ac:spMk id="72" creationId="{BAD76F3E-3A97-486B-B402-44400A8B9173}"/>
          </ac:spMkLst>
        </pc:spChg>
        <pc:spChg chg="add del">
          <ac:chgData name="Jha, Aryan Ritwajeet" userId="2aad577e-539b-449b-83a6-8d411f484b4d" providerId="ADAL" clId="{49408841-B2F4-4D1B-91E9-399D964EDA3B}" dt="2023-08-04T04:14:50.041" v="14576" actId="26606"/>
          <ac:spMkLst>
            <pc:docMk/>
            <pc:sldMk cId="1418086586" sldId="365"/>
            <ac:spMk id="73" creationId="{391F6B52-91F4-4AEB-B6DB-29FEBCF28C8B}"/>
          </ac:spMkLst>
        </pc:spChg>
        <pc:spChg chg="add del">
          <ac:chgData name="Jha, Aryan Ritwajeet" userId="2aad577e-539b-449b-83a6-8d411f484b4d" providerId="ADAL" clId="{49408841-B2F4-4D1B-91E9-399D964EDA3B}" dt="2023-08-04T04:14:50.041" v="14576" actId="26606"/>
          <ac:spMkLst>
            <pc:docMk/>
            <pc:sldMk cId="1418086586" sldId="365"/>
            <ac:spMk id="74" creationId="{2CD6F061-7C53-44F4-9794-953DB70A451B}"/>
          </ac:spMkLst>
        </pc:spChg>
        <pc:spChg chg="add del">
          <ac:chgData name="Jha, Aryan Ritwajeet" userId="2aad577e-539b-449b-83a6-8d411f484b4d" providerId="ADAL" clId="{49408841-B2F4-4D1B-91E9-399D964EDA3B}" dt="2023-08-04T04:15:52.449" v="14585" actId="26606"/>
          <ac:spMkLst>
            <pc:docMk/>
            <pc:sldMk cId="1418086586" sldId="365"/>
            <ac:spMk id="76" creationId="{59EF30C2-29AC-4A0D-BC0A-A679CF113EDD}"/>
          </ac:spMkLst>
        </pc:spChg>
        <pc:spChg chg="add del">
          <ac:chgData name="Jha, Aryan Ritwajeet" userId="2aad577e-539b-449b-83a6-8d411f484b4d" providerId="ADAL" clId="{49408841-B2F4-4D1B-91E9-399D964EDA3B}" dt="2023-08-04T04:15:52.449" v="14585" actId="26606"/>
          <ac:spMkLst>
            <pc:docMk/>
            <pc:sldMk cId="1418086586" sldId="365"/>
            <ac:spMk id="77" creationId="{9C682A1A-5B2D-4111-BBD6-620165633E5B}"/>
          </ac:spMkLst>
        </pc:spChg>
        <pc:spChg chg="add del">
          <ac:chgData name="Jha, Aryan Ritwajeet" userId="2aad577e-539b-449b-83a6-8d411f484b4d" providerId="ADAL" clId="{49408841-B2F4-4D1B-91E9-399D964EDA3B}" dt="2023-08-04T04:15:52.449" v="14585" actId="26606"/>
          <ac:spMkLst>
            <pc:docMk/>
            <pc:sldMk cId="1418086586" sldId="365"/>
            <ac:spMk id="79" creationId="{A04F1504-431A-4D86-9091-AE7E4B33376B}"/>
          </ac:spMkLst>
        </pc:spChg>
        <pc:spChg chg="add del">
          <ac:chgData name="Jha, Aryan Ritwajeet" userId="2aad577e-539b-449b-83a6-8d411f484b4d" providerId="ADAL" clId="{49408841-B2F4-4D1B-91E9-399D964EDA3B}" dt="2023-08-04T04:15:52.449" v="14585" actId="26606"/>
          <ac:spMkLst>
            <pc:docMk/>
            <pc:sldMk cId="1418086586" sldId="365"/>
            <ac:spMk id="80" creationId="{EA804283-B929-4503-802F-4585376E2B42}"/>
          </ac:spMkLst>
        </pc:spChg>
        <pc:spChg chg="add del">
          <ac:chgData name="Jha, Aryan Ritwajeet" userId="2aad577e-539b-449b-83a6-8d411f484b4d" providerId="ADAL" clId="{49408841-B2F4-4D1B-91E9-399D964EDA3B}" dt="2023-08-04T04:15:52.449" v="14585" actId="26606"/>
          <ac:spMkLst>
            <pc:docMk/>
            <pc:sldMk cId="1418086586" sldId="365"/>
            <ac:spMk id="81" creationId="{AD3811F5-514E-49A4-B382-673ED228A4CC}"/>
          </ac:spMkLst>
        </pc:spChg>
        <pc:spChg chg="add del">
          <ac:chgData name="Jha, Aryan Ritwajeet" userId="2aad577e-539b-449b-83a6-8d411f484b4d" providerId="ADAL" clId="{49408841-B2F4-4D1B-91E9-399D964EDA3B}" dt="2023-08-04T04:15:52.449" v="14585" actId="26606"/>
          <ac:spMkLst>
            <pc:docMk/>
            <pc:sldMk cId="1418086586" sldId="365"/>
            <ac:spMk id="82" creationId="{067AD921-1CEE-4C1B-9AA3-C66D908DDD14}"/>
          </ac:spMkLst>
        </pc:spChg>
        <pc:spChg chg="add del">
          <ac:chgData name="Jha, Aryan Ritwajeet" userId="2aad577e-539b-449b-83a6-8d411f484b4d" providerId="ADAL" clId="{49408841-B2F4-4D1B-91E9-399D964EDA3B}" dt="2023-08-04T04:15:52.449" v="14585" actId="26606"/>
          <ac:spMkLst>
            <pc:docMk/>
            <pc:sldMk cId="1418086586" sldId="365"/>
            <ac:spMk id="83" creationId="{C36A08F5-3B56-47C5-A371-9187BE56E1E5}"/>
          </ac:spMkLst>
        </pc:spChg>
        <pc:spChg chg="add">
          <ac:chgData name="Jha, Aryan Ritwajeet" userId="2aad577e-539b-449b-83a6-8d411f484b4d" providerId="ADAL" clId="{49408841-B2F4-4D1B-91E9-399D964EDA3B}" dt="2023-08-04T04:15:52.449" v="14585" actId="26606"/>
          <ac:spMkLst>
            <pc:docMk/>
            <pc:sldMk cId="1418086586" sldId="365"/>
            <ac:spMk id="88" creationId="{C1A1C5D3-C053-4EE9-BE1A-419B6E27CCAE}"/>
          </ac:spMkLst>
        </pc:spChg>
        <pc:spChg chg="add">
          <ac:chgData name="Jha, Aryan Ritwajeet" userId="2aad577e-539b-449b-83a6-8d411f484b4d" providerId="ADAL" clId="{49408841-B2F4-4D1B-91E9-399D964EDA3B}" dt="2023-08-04T04:15:52.449" v="14585" actId="26606"/>
          <ac:spMkLst>
            <pc:docMk/>
            <pc:sldMk cId="1418086586" sldId="365"/>
            <ac:spMk id="90" creationId="{A3473CF9-37EB-43E7-89EF-D2D1C53D1DAC}"/>
          </ac:spMkLst>
        </pc:spChg>
        <pc:spChg chg="add">
          <ac:chgData name="Jha, Aryan Ritwajeet" userId="2aad577e-539b-449b-83a6-8d411f484b4d" providerId="ADAL" clId="{49408841-B2F4-4D1B-91E9-399D964EDA3B}" dt="2023-08-04T04:15:52.449" v="14585" actId="26606"/>
          <ac:spMkLst>
            <pc:docMk/>
            <pc:sldMk cId="1418086586" sldId="365"/>
            <ac:spMk id="92" creationId="{586B4EF9-43BA-4655-A6FF-1D8E21574C95}"/>
          </ac:spMkLst>
        </pc:spChg>
        <pc:picChg chg="add mod">
          <ac:chgData name="Jha, Aryan Ritwajeet" userId="2aad577e-539b-449b-83a6-8d411f484b4d" providerId="ADAL" clId="{49408841-B2F4-4D1B-91E9-399D964EDA3B}" dt="2023-08-05T14:10:14.077" v="18870" actId="1076"/>
          <ac:picMkLst>
            <pc:docMk/>
            <pc:sldMk cId="1418086586" sldId="365"/>
            <ac:picMk id="4" creationId="{8E8DF39C-B956-AA5F-805F-3D6EEC207E62}"/>
          </ac:picMkLst>
        </pc:picChg>
        <pc:picChg chg="del">
          <ac:chgData name="Jha, Aryan Ritwajeet" userId="2aad577e-539b-449b-83a6-8d411f484b4d" providerId="ADAL" clId="{49408841-B2F4-4D1B-91E9-399D964EDA3B}" dt="2023-08-04T03:59:11.517" v="14551" actId="478"/>
          <ac:picMkLst>
            <pc:docMk/>
            <pc:sldMk cId="1418086586" sldId="365"/>
            <ac:picMk id="9" creationId="{7219A59D-12DE-3428-97E9-A233A0AE3C21}"/>
          </ac:picMkLst>
        </pc:picChg>
        <pc:picChg chg="add del mod">
          <ac:chgData name="Jha, Aryan Ritwajeet" userId="2aad577e-539b-449b-83a6-8d411f484b4d" providerId="ADAL" clId="{49408841-B2F4-4D1B-91E9-399D964EDA3B}" dt="2023-08-04T04:14:36.907" v="14555" actId="26606"/>
          <ac:picMkLst>
            <pc:docMk/>
            <pc:sldMk cId="1418086586" sldId="365"/>
            <ac:picMk id="14" creationId="{89786069-22E5-D5EA-1E55-5DC094AE50F8}"/>
          </ac:picMkLst>
        </pc:picChg>
        <pc:picChg chg="add del">
          <ac:chgData name="Jha, Aryan Ritwajeet" userId="2aad577e-539b-449b-83a6-8d411f484b4d" providerId="ADAL" clId="{49408841-B2F4-4D1B-91E9-399D964EDA3B}" dt="2023-08-04T04:14:46.493" v="14568" actId="26606"/>
          <ac:picMkLst>
            <pc:docMk/>
            <pc:sldMk cId="1418086586" sldId="365"/>
            <ac:picMk id="48" creationId="{10291842-F951-8249-619F-8C48F9CCE8D6}"/>
          </ac:picMkLst>
        </pc:picChg>
        <pc:cxnChg chg="add del">
          <ac:chgData name="Jha, Aryan Ritwajeet" userId="2aad577e-539b-449b-83a6-8d411f484b4d" providerId="ADAL" clId="{49408841-B2F4-4D1B-91E9-399D964EDA3B}" dt="2023-08-04T04:14:47.778" v="14570" actId="26606"/>
          <ac:cxnSpMkLst>
            <pc:docMk/>
            <pc:sldMk cId="1418086586" sldId="365"/>
            <ac:cxnSpMk id="52" creationId="{266A0658-1CC4-4B0D-AAB7-A702286AFB03}"/>
          </ac:cxnSpMkLst>
        </pc:cxnChg>
        <pc:cxnChg chg="add del">
          <ac:chgData name="Jha, Aryan Ritwajeet" userId="2aad577e-539b-449b-83a6-8d411f484b4d" providerId="ADAL" clId="{49408841-B2F4-4D1B-91E9-399D964EDA3B}" dt="2023-08-04T04:14:49.302" v="14574" actId="26606"/>
          <ac:cxnSpMkLst>
            <pc:docMk/>
            <pc:sldMk cId="1418086586" sldId="365"/>
            <ac:cxnSpMk id="65" creationId="{266A0658-1CC4-4B0D-AAB7-A702286AFB03}"/>
          </ac:cxnSpMkLst>
        </pc:cxnChg>
        <pc:cxnChg chg="add del">
          <ac:chgData name="Jha, Aryan Ritwajeet" userId="2aad577e-539b-449b-83a6-8d411f484b4d" providerId="ADAL" clId="{49408841-B2F4-4D1B-91E9-399D964EDA3B}" dt="2023-08-04T04:15:52.449" v="14585" actId="26606"/>
          <ac:cxnSpMkLst>
            <pc:docMk/>
            <pc:sldMk cId="1418086586" sldId="365"/>
            <ac:cxnSpMk id="78" creationId="{266A0658-1CC4-4B0D-AAB7-A702286AFB03}"/>
          </ac:cxnSpMkLst>
        </pc:cxnChg>
      </pc:sldChg>
      <pc:sldChg chg="addSp delSp modSp add mod ord">
        <pc:chgData name="Jha, Aryan Ritwajeet" userId="2aad577e-539b-449b-83a6-8d411f484b4d" providerId="ADAL" clId="{49408841-B2F4-4D1B-91E9-399D964EDA3B}" dt="2023-08-05T14:15:12.898" v="19119" actId="20577"/>
        <pc:sldMkLst>
          <pc:docMk/>
          <pc:sldMk cId="39870651" sldId="366"/>
        </pc:sldMkLst>
        <pc:spChg chg="add mod">
          <ac:chgData name="Jha, Aryan Ritwajeet" userId="2aad577e-539b-449b-83a6-8d411f484b4d" providerId="ADAL" clId="{49408841-B2F4-4D1B-91E9-399D964EDA3B}" dt="2023-08-05T14:15:12.898" v="19119" actId="20577"/>
          <ac:spMkLst>
            <pc:docMk/>
            <pc:sldMk cId="39870651" sldId="366"/>
            <ac:spMk id="3" creationId="{E03D991A-A120-8D96-BF6B-BD4AF2F6C417}"/>
          </ac:spMkLst>
        </pc:spChg>
        <pc:spChg chg="add mod">
          <ac:chgData name="Jha, Aryan Ritwajeet" userId="2aad577e-539b-449b-83a6-8d411f484b4d" providerId="ADAL" clId="{49408841-B2F4-4D1B-91E9-399D964EDA3B}" dt="2023-08-05T13:20:42.011" v="17022"/>
          <ac:spMkLst>
            <pc:docMk/>
            <pc:sldMk cId="39870651" sldId="366"/>
            <ac:spMk id="4" creationId="{D04340F1-1349-D459-DE04-EA5174FEEC69}"/>
          </ac:spMkLst>
        </pc:spChg>
        <pc:spChg chg="mod">
          <ac:chgData name="Jha, Aryan Ritwajeet" userId="2aad577e-539b-449b-83a6-8d411f484b4d" providerId="ADAL" clId="{49408841-B2F4-4D1B-91E9-399D964EDA3B}" dt="2023-08-05T14:11:34.301" v="18958" actId="20577"/>
          <ac:spMkLst>
            <pc:docMk/>
            <pc:sldMk cId="39870651" sldId="366"/>
            <ac:spMk id="5" creationId="{AFE6C517-2645-3EDC-A4C5-C467913973FB}"/>
          </ac:spMkLst>
        </pc:spChg>
        <pc:spChg chg="add mod">
          <ac:chgData name="Jha, Aryan Ritwajeet" userId="2aad577e-539b-449b-83a6-8d411f484b4d" providerId="ADAL" clId="{49408841-B2F4-4D1B-91E9-399D964EDA3B}" dt="2023-08-05T13:54:03.788" v="18514" actId="14100"/>
          <ac:spMkLst>
            <pc:docMk/>
            <pc:sldMk cId="39870651" sldId="366"/>
            <ac:spMk id="7" creationId="{9B1A1051-69F7-C7BE-6D97-3440C4E8495B}"/>
          </ac:spMkLst>
        </pc:spChg>
        <pc:picChg chg="del">
          <ac:chgData name="Jha, Aryan Ritwajeet" userId="2aad577e-539b-449b-83a6-8d411f484b4d" providerId="ADAL" clId="{49408841-B2F4-4D1B-91E9-399D964EDA3B}" dt="2023-08-04T04:16:34.804" v="14612" actId="478"/>
          <ac:picMkLst>
            <pc:docMk/>
            <pc:sldMk cId="39870651" sldId="366"/>
            <ac:picMk id="4" creationId="{8E8DF39C-B956-AA5F-805F-3D6EEC207E62}"/>
          </ac:picMkLst>
        </pc:picChg>
        <pc:picChg chg="add mod">
          <ac:chgData name="Jha, Aryan Ritwajeet" userId="2aad577e-539b-449b-83a6-8d411f484b4d" providerId="ADAL" clId="{49408841-B2F4-4D1B-91E9-399D964EDA3B}" dt="2023-08-05T13:53:05.544" v="18447" actId="1076"/>
          <ac:picMkLst>
            <pc:docMk/>
            <pc:sldMk cId="39870651" sldId="366"/>
            <ac:picMk id="6" creationId="{6099B894-B928-C229-6372-73455AB0C7EA}"/>
          </ac:picMkLst>
        </pc:picChg>
      </pc:sldChg>
      <pc:sldChg chg="addSp delSp modSp add del mod">
        <pc:chgData name="Jha, Aryan Ritwajeet" userId="2aad577e-539b-449b-83a6-8d411f484b4d" providerId="ADAL" clId="{49408841-B2F4-4D1B-91E9-399D964EDA3B}" dt="2023-08-05T10:20:55.331" v="15863" actId="47"/>
        <pc:sldMkLst>
          <pc:docMk/>
          <pc:sldMk cId="2123988723" sldId="367"/>
        </pc:sldMkLst>
        <pc:spChg chg="add del mod">
          <ac:chgData name="Jha, Aryan Ritwajeet" userId="2aad577e-539b-449b-83a6-8d411f484b4d" providerId="ADAL" clId="{49408841-B2F4-4D1B-91E9-399D964EDA3B}" dt="2023-08-05T10:20:31.846" v="15861"/>
          <ac:spMkLst>
            <pc:docMk/>
            <pc:sldMk cId="2123988723" sldId="367"/>
            <ac:spMk id="3" creationId="{BC819749-4CE5-DB9B-44AB-F3E4376291CD}"/>
          </ac:spMkLst>
        </pc:spChg>
        <pc:spChg chg="add del">
          <ac:chgData name="Jha, Aryan Ritwajeet" userId="2aad577e-539b-449b-83a6-8d411f484b4d" providerId="ADAL" clId="{49408841-B2F4-4D1B-91E9-399D964EDA3B}" dt="2023-08-05T10:20:32.391" v="15862" actId="478"/>
          <ac:spMkLst>
            <pc:docMk/>
            <pc:sldMk cId="2123988723" sldId="367"/>
            <ac:spMk id="16" creationId="{B7B08128-E48D-BCDF-DA72-09B0FF2452BA}"/>
          </ac:spMkLst>
        </pc:spChg>
      </pc:sldChg>
      <pc:sldChg chg="addSp delSp modSp add mod">
        <pc:chgData name="Jha, Aryan Ritwajeet" userId="2aad577e-539b-449b-83a6-8d411f484b4d" providerId="ADAL" clId="{49408841-B2F4-4D1B-91E9-399D964EDA3B}" dt="2023-08-04T04:50:25.877" v="15288" actId="20577"/>
        <pc:sldMkLst>
          <pc:docMk/>
          <pc:sldMk cId="195596276" sldId="368"/>
        </pc:sldMkLst>
        <pc:spChg chg="del mod">
          <ac:chgData name="Jha, Aryan Ritwajeet" userId="2aad577e-539b-449b-83a6-8d411f484b4d" providerId="ADAL" clId="{49408841-B2F4-4D1B-91E9-399D964EDA3B}" dt="2023-08-04T04:43:39.312" v="15190" actId="478"/>
          <ac:spMkLst>
            <pc:docMk/>
            <pc:sldMk cId="195596276" sldId="368"/>
            <ac:spMk id="2" creationId="{A4C04623-9F4B-09DC-9D6A-54C3F0D26B46}"/>
          </ac:spMkLst>
        </pc:spChg>
        <pc:spChg chg="del mod">
          <ac:chgData name="Jha, Aryan Ritwajeet" userId="2aad577e-539b-449b-83a6-8d411f484b4d" providerId="ADAL" clId="{49408841-B2F4-4D1B-91E9-399D964EDA3B}" dt="2023-08-04T04:43:12.082" v="15185" actId="478"/>
          <ac:spMkLst>
            <pc:docMk/>
            <pc:sldMk cId="195596276" sldId="368"/>
            <ac:spMk id="3" creationId="{24947C85-497D-A1A4-6BBC-F29552289E3C}"/>
          </ac:spMkLst>
        </pc:spChg>
        <pc:spChg chg="mod">
          <ac:chgData name="Jha, Aryan Ritwajeet" userId="2aad577e-539b-449b-83a6-8d411f484b4d" providerId="ADAL" clId="{49408841-B2F4-4D1B-91E9-399D964EDA3B}" dt="2023-08-04T04:50:25.877" v="15288" actId="20577"/>
          <ac:spMkLst>
            <pc:docMk/>
            <pc:sldMk cId="195596276" sldId="368"/>
            <ac:spMk id="4" creationId="{2A2E6E1A-B461-F4B3-952C-9D664C97E3E5}"/>
          </ac:spMkLst>
        </pc:spChg>
        <pc:spChg chg="add del mod">
          <ac:chgData name="Jha, Aryan Ritwajeet" userId="2aad577e-539b-449b-83a6-8d411f484b4d" providerId="ADAL" clId="{49408841-B2F4-4D1B-91E9-399D964EDA3B}" dt="2023-08-04T04:43:14.421" v="15186" actId="478"/>
          <ac:spMkLst>
            <pc:docMk/>
            <pc:sldMk cId="195596276" sldId="368"/>
            <ac:spMk id="6" creationId="{DE651C92-6FBD-15F6-8698-B6856C1897C9}"/>
          </ac:spMkLst>
        </pc:spChg>
        <pc:spChg chg="add mod">
          <ac:chgData name="Jha, Aryan Ritwajeet" userId="2aad577e-539b-449b-83a6-8d411f484b4d" providerId="ADAL" clId="{49408841-B2F4-4D1B-91E9-399D964EDA3B}" dt="2023-08-04T04:46:03.639" v="15232" actId="207"/>
          <ac:spMkLst>
            <pc:docMk/>
            <pc:sldMk cId="195596276" sldId="368"/>
            <ac:spMk id="8" creationId="{AAD60082-899C-94F0-0506-0C909AE14EB0}"/>
          </ac:spMkLst>
        </pc:spChg>
        <pc:picChg chg="mod">
          <ac:chgData name="Jha, Aryan Ritwajeet" userId="2aad577e-539b-449b-83a6-8d411f484b4d" providerId="ADAL" clId="{49408841-B2F4-4D1B-91E9-399D964EDA3B}" dt="2023-08-04T04:44:47.314" v="15223" actId="1076"/>
          <ac:picMkLst>
            <pc:docMk/>
            <pc:sldMk cId="195596276" sldId="368"/>
            <ac:picMk id="49" creationId="{B4544680-A363-7308-FFE8-9D93D342134D}"/>
          </ac:picMkLst>
        </pc:picChg>
      </pc:sldChg>
      <pc:sldChg chg="addSp delSp modSp add mod">
        <pc:chgData name="Jha, Aryan Ritwajeet" userId="2aad577e-539b-449b-83a6-8d411f484b4d" providerId="ADAL" clId="{49408841-B2F4-4D1B-91E9-399D964EDA3B}" dt="2023-08-05T14:03:37.814" v="18748"/>
        <pc:sldMkLst>
          <pc:docMk/>
          <pc:sldMk cId="3936922489" sldId="369"/>
        </pc:sldMkLst>
        <pc:spChg chg="mod">
          <ac:chgData name="Jha, Aryan Ritwajeet" userId="2aad577e-539b-449b-83a6-8d411f484b4d" providerId="ADAL" clId="{49408841-B2F4-4D1B-91E9-399D964EDA3B}" dt="2023-08-04T04:58:40.778" v="15740" actId="20577"/>
          <ac:spMkLst>
            <pc:docMk/>
            <pc:sldMk cId="3936922489" sldId="369"/>
            <ac:spMk id="2" creationId="{59C9094E-A462-4868-E7DB-78E440507414}"/>
          </ac:spMkLst>
        </pc:spChg>
        <pc:spChg chg="mod">
          <ac:chgData name="Jha, Aryan Ritwajeet" userId="2aad577e-539b-449b-83a6-8d411f484b4d" providerId="ADAL" clId="{49408841-B2F4-4D1B-91E9-399D964EDA3B}" dt="2023-08-04T04:58:24.819" v="15730" actId="20577"/>
          <ac:spMkLst>
            <pc:docMk/>
            <pc:sldMk cId="3936922489" sldId="369"/>
            <ac:spMk id="5" creationId="{AFE6C517-2645-3EDC-A4C5-C467913973FB}"/>
          </ac:spMkLst>
        </pc:spChg>
        <pc:picChg chg="del">
          <ac:chgData name="Jha, Aryan Ritwajeet" userId="2aad577e-539b-449b-83a6-8d411f484b4d" providerId="ADAL" clId="{49408841-B2F4-4D1B-91E9-399D964EDA3B}" dt="2023-08-04T04:57:20.804" v="15582" actId="478"/>
          <ac:picMkLst>
            <pc:docMk/>
            <pc:sldMk cId="3936922489" sldId="369"/>
            <ac:picMk id="4" creationId="{8E8DF39C-B956-AA5F-805F-3D6EEC207E62}"/>
          </ac:picMkLst>
        </pc:picChg>
        <pc:picChg chg="add mod">
          <ac:chgData name="Jha, Aryan Ritwajeet" userId="2aad577e-539b-449b-83a6-8d411f484b4d" providerId="ADAL" clId="{49408841-B2F4-4D1B-91E9-399D964EDA3B}" dt="2023-08-05T14:03:37.814" v="18748"/>
          <ac:picMkLst>
            <pc:docMk/>
            <pc:sldMk cId="3936922489" sldId="369"/>
            <ac:picMk id="6" creationId="{35E5F3F2-3B4C-85F0-70D9-5211F5C1F90B}"/>
          </ac:picMkLst>
        </pc:picChg>
      </pc:sldChg>
      <pc:sldChg chg="addSp delSp modSp add mod">
        <pc:chgData name="Jha, Aryan Ritwajeet" userId="2aad577e-539b-449b-83a6-8d411f484b4d" providerId="ADAL" clId="{49408841-B2F4-4D1B-91E9-399D964EDA3B}" dt="2023-08-05T10:22:41.954" v="15877" actId="208"/>
        <pc:sldMkLst>
          <pc:docMk/>
          <pc:sldMk cId="432346460" sldId="370"/>
        </pc:sldMkLst>
        <pc:spChg chg="mod">
          <ac:chgData name="Jha, Aryan Ritwajeet" userId="2aad577e-539b-449b-83a6-8d411f484b4d" providerId="ADAL" clId="{49408841-B2F4-4D1B-91E9-399D964EDA3B}" dt="2023-08-04T04:59:55.216" v="15768" actId="20577"/>
          <ac:spMkLst>
            <pc:docMk/>
            <pc:sldMk cId="432346460" sldId="370"/>
            <ac:spMk id="2" creationId="{59C9094E-A462-4868-E7DB-78E440507414}"/>
          </ac:spMkLst>
        </pc:spChg>
        <pc:spChg chg="mod">
          <ac:chgData name="Jha, Aryan Ritwajeet" userId="2aad577e-539b-449b-83a6-8d411f484b4d" providerId="ADAL" clId="{49408841-B2F4-4D1B-91E9-399D964EDA3B}" dt="2023-08-04T05:00:20.586" v="15813" actId="20578"/>
          <ac:spMkLst>
            <pc:docMk/>
            <pc:sldMk cId="432346460" sldId="370"/>
            <ac:spMk id="5" creationId="{AFE6C517-2645-3EDC-A4C5-C467913973FB}"/>
          </ac:spMkLst>
        </pc:spChg>
        <pc:picChg chg="del">
          <ac:chgData name="Jha, Aryan Ritwajeet" userId="2aad577e-539b-449b-83a6-8d411f484b4d" providerId="ADAL" clId="{49408841-B2F4-4D1B-91E9-399D964EDA3B}" dt="2023-08-04T04:59:17.173" v="15742" actId="478"/>
          <ac:picMkLst>
            <pc:docMk/>
            <pc:sldMk cId="432346460" sldId="370"/>
            <ac:picMk id="4" creationId="{8E8DF39C-B956-AA5F-805F-3D6EEC207E62}"/>
          </ac:picMkLst>
        </pc:picChg>
        <pc:picChg chg="add mod">
          <ac:chgData name="Jha, Aryan Ritwajeet" userId="2aad577e-539b-449b-83a6-8d411f484b4d" providerId="ADAL" clId="{49408841-B2F4-4D1B-91E9-399D964EDA3B}" dt="2023-08-05T10:22:41.954" v="15877" actId="208"/>
          <ac:picMkLst>
            <pc:docMk/>
            <pc:sldMk cId="432346460" sldId="370"/>
            <ac:picMk id="6" creationId="{5DAB5B05-61EC-9A59-1445-B0FA10B5B152}"/>
          </ac:picMkLst>
        </pc:picChg>
      </pc:sldChg>
      <pc:sldChg chg="addSp delSp modSp add del mod">
        <pc:chgData name="Jha, Aryan Ritwajeet" userId="2aad577e-539b-449b-83a6-8d411f484b4d" providerId="ADAL" clId="{49408841-B2F4-4D1B-91E9-399D964EDA3B}" dt="2023-08-04T05:00:38.596" v="15818" actId="47"/>
        <pc:sldMkLst>
          <pc:docMk/>
          <pc:sldMk cId="4201367202" sldId="371"/>
        </pc:sldMkLst>
        <pc:picChg chg="add mod">
          <ac:chgData name="Jha, Aryan Ritwajeet" userId="2aad577e-539b-449b-83a6-8d411f484b4d" providerId="ADAL" clId="{49408841-B2F4-4D1B-91E9-399D964EDA3B}" dt="2023-08-04T04:59:47.571" v="15751" actId="1076"/>
          <ac:picMkLst>
            <pc:docMk/>
            <pc:sldMk cId="4201367202" sldId="371"/>
            <ac:picMk id="4" creationId="{D29D7FF5-1198-45A1-E712-97F102729F7C}"/>
          </ac:picMkLst>
        </pc:picChg>
        <pc:picChg chg="del">
          <ac:chgData name="Jha, Aryan Ritwajeet" userId="2aad577e-539b-449b-83a6-8d411f484b4d" providerId="ADAL" clId="{49408841-B2F4-4D1B-91E9-399D964EDA3B}" dt="2023-08-04T04:59:42.307" v="15747" actId="478"/>
          <ac:picMkLst>
            <pc:docMk/>
            <pc:sldMk cId="4201367202" sldId="371"/>
            <ac:picMk id="6" creationId="{5DAB5B05-61EC-9A59-1445-B0FA10B5B152}"/>
          </ac:picMkLst>
        </pc:picChg>
      </pc:sldChg>
      <pc:sldChg chg="addSp delSp modSp add mod">
        <pc:chgData name="Jha, Aryan Ritwajeet" userId="2aad577e-539b-449b-83a6-8d411f484b4d" providerId="ADAL" clId="{49408841-B2F4-4D1B-91E9-399D964EDA3B}" dt="2023-08-05T14:09:11.203" v="18867" actId="692"/>
        <pc:sldMkLst>
          <pc:docMk/>
          <pc:sldMk cId="195686194" sldId="372"/>
        </pc:sldMkLst>
        <pc:spChg chg="add mod">
          <ac:chgData name="Jha, Aryan Ritwajeet" userId="2aad577e-539b-449b-83a6-8d411f484b4d" providerId="ADAL" clId="{49408841-B2F4-4D1B-91E9-399D964EDA3B}" dt="2023-08-05T14:08:05.807" v="18855" actId="1076"/>
          <ac:spMkLst>
            <pc:docMk/>
            <pc:sldMk cId="195686194" sldId="372"/>
            <ac:spMk id="4" creationId="{29A92B20-39A1-CAB4-F06A-947AEAF58EAB}"/>
          </ac:spMkLst>
        </pc:spChg>
        <pc:spChg chg="mod">
          <ac:chgData name="Jha, Aryan Ritwajeet" userId="2aad577e-539b-449b-83a6-8d411f484b4d" providerId="ADAL" clId="{49408841-B2F4-4D1B-91E9-399D964EDA3B}" dt="2023-08-05T14:07:46.590" v="18850" actId="207"/>
          <ac:spMkLst>
            <pc:docMk/>
            <pc:sldMk cId="195686194" sldId="372"/>
            <ac:spMk id="5" creationId="{AFE6C517-2645-3EDC-A4C5-C467913973FB}"/>
          </ac:spMkLst>
        </pc:spChg>
        <pc:spChg chg="add mod ord">
          <ac:chgData name="Jha, Aryan Ritwajeet" userId="2aad577e-539b-449b-83a6-8d411f484b4d" providerId="ADAL" clId="{49408841-B2F4-4D1B-91E9-399D964EDA3B}" dt="2023-08-05T14:08:02.543" v="18854" actId="208"/>
          <ac:spMkLst>
            <pc:docMk/>
            <pc:sldMk cId="195686194" sldId="372"/>
            <ac:spMk id="6" creationId="{3C045071-CD24-BF06-74D2-B0EF063B47B4}"/>
          </ac:spMkLst>
        </pc:spChg>
        <pc:picChg chg="add mod">
          <ac:chgData name="Jha, Aryan Ritwajeet" userId="2aad577e-539b-449b-83a6-8d411f484b4d" providerId="ADAL" clId="{49408841-B2F4-4D1B-91E9-399D964EDA3B}" dt="2023-08-05T10:22:51.201" v="15878" actId="208"/>
          <ac:picMkLst>
            <pc:docMk/>
            <pc:sldMk cId="195686194" sldId="372"/>
            <ac:picMk id="3" creationId="{22DA8ACA-127A-4266-5AE0-E34682A2012B}"/>
          </ac:picMkLst>
        </pc:picChg>
        <pc:picChg chg="del">
          <ac:chgData name="Jha, Aryan Ritwajeet" userId="2aad577e-539b-449b-83a6-8d411f484b4d" providerId="ADAL" clId="{49408841-B2F4-4D1B-91E9-399D964EDA3B}" dt="2023-08-04T05:00:34.035" v="15815" actId="478"/>
          <ac:picMkLst>
            <pc:docMk/>
            <pc:sldMk cId="195686194" sldId="372"/>
            <ac:picMk id="6" creationId="{5DAB5B05-61EC-9A59-1445-B0FA10B5B152}"/>
          </ac:picMkLst>
        </pc:picChg>
        <pc:picChg chg="add mod ord">
          <ac:chgData name="Jha, Aryan Ritwajeet" userId="2aad577e-539b-449b-83a6-8d411f484b4d" providerId="ADAL" clId="{49408841-B2F4-4D1B-91E9-399D964EDA3B}" dt="2023-08-05T14:06:35.284" v="18831" actId="167"/>
          <ac:picMkLst>
            <pc:docMk/>
            <pc:sldMk cId="195686194" sldId="372"/>
            <ac:picMk id="7" creationId="{9B99E8DA-FD4E-7D29-FF19-79F98B1919B1}"/>
          </ac:picMkLst>
        </pc:picChg>
        <pc:cxnChg chg="add mod">
          <ac:chgData name="Jha, Aryan Ritwajeet" userId="2aad577e-539b-449b-83a6-8d411f484b4d" providerId="ADAL" clId="{49408841-B2F4-4D1B-91E9-399D964EDA3B}" dt="2023-08-05T14:09:11.203" v="18867" actId="692"/>
          <ac:cxnSpMkLst>
            <pc:docMk/>
            <pc:sldMk cId="195686194" sldId="372"/>
            <ac:cxnSpMk id="9" creationId="{22913DC2-1048-0CA8-2953-9D865D0311CD}"/>
          </ac:cxnSpMkLst>
        </pc:cxnChg>
      </pc:sldChg>
      <pc:sldChg chg="addSp delSp modSp add mod ord">
        <pc:chgData name="Jha, Aryan Ritwajeet" userId="2aad577e-539b-449b-83a6-8d411f484b4d" providerId="ADAL" clId="{49408841-B2F4-4D1B-91E9-399D964EDA3B}" dt="2023-08-05T14:14:43.051" v="19103" actId="20577"/>
        <pc:sldMkLst>
          <pc:docMk/>
          <pc:sldMk cId="1447204132" sldId="373"/>
        </pc:sldMkLst>
        <pc:spChg chg="add del mod">
          <ac:chgData name="Jha, Aryan Ritwajeet" userId="2aad577e-539b-449b-83a6-8d411f484b4d" providerId="ADAL" clId="{49408841-B2F4-4D1B-91E9-399D964EDA3B}" dt="2023-08-05T13:11:50.225" v="16681" actId="2711"/>
          <ac:spMkLst>
            <pc:docMk/>
            <pc:sldMk cId="1447204132" sldId="373"/>
            <ac:spMk id="3" creationId="{49928018-0F29-B59E-DB28-AB524D79F362}"/>
          </ac:spMkLst>
        </pc:spChg>
        <pc:spChg chg="add mod">
          <ac:chgData name="Jha, Aryan Ritwajeet" userId="2aad577e-539b-449b-83a6-8d411f484b4d" providerId="ADAL" clId="{49408841-B2F4-4D1B-91E9-399D964EDA3B}" dt="2023-08-05T13:11:45.135" v="16680" actId="2711"/>
          <ac:spMkLst>
            <pc:docMk/>
            <pc:sldMk cId="1447204132" sldId="373"/>
            <ac:spMk id="4" creationId="{D3944804-4812-6F38-7B80-C678AEF4A137}"/>
          </ac:spMkLst>
        </pc:spChg>
        <pc:spChg chg="mod">
          <ac:chgData name="Jha, Aryan Ritwajeet" userId="2aad577e-539b-449b-83a6-8d411f484b4d" providerId="ADAL" clId="{49408841-B2F4-4D1B-91E9-399D964EDA3B}" dt="2023-08-05T14:12:04.998" v="19004" actId="27636"/>
          <ac:spMkLst>
            <pc:docMk/>
            <pc:sldMk cId="1447204132" sldId="373"/>
            <ac:spMk id="5" creationId="{AFE6C517-2645-3EDC-A4C5-C467913973FB}"/>
          </ac:spMkLst>
        </pc:spChg>
        <pc:spChg chg="mod">
          <ac:chgData name="Jha, Aryan Ritwajeet" userId="2aad577e-539b-449b-83a6-8d411f484b4d" providerId="ADAL" clId="{49408841-B2F4-4D1B-91E9-399D964EDA3B}" dt="2023-08-05T14:14:43.051" v="19103" actId="20577"/>
          <ac:spMkLst>
            <pc:docMk/>
            <pc:sldMk cId="1447204132" sldId="373"/>
            <ac:spMk id="16" creationId="{B7B08128-E48D-BCDF-DA72-09B0FF2452BA}"/>
          </ac:spMkLst>
        </pc:spChg>
        <pc:cxnChg chg="add">
          <ac:chgData name="Jha, Aryan Ritwajeet" userId="2aad577e-539b-449b-83a6-8d411f484b4d" providerId="ADAL" clId="{49408841-B2F4-4D1B-91E9-399D964EDA3B}" dt="2023-08-05T12:43:03.668" v="16093" actId="11529"/>
          <ac:cxnSpMkLst>
            <pc:docMk/>
            <pc:sldMk cId="1447204132" sldId="373"/>
            <ac:cxnSpMk id="7" creationId="{3AB53703-2654-94C8-0E45-41E05030A8B3}"/>
          </ac:cxnSpMkLst>
        </pc:cxnChg>
      </pc:sldChg>
      <pc:sldChg chg="addSp modSp add mod ord">
        <pc:chgData name="Jha, Aryan Ritwajeet" userId="2aad577e-539b-449b-83a6-8d411f484b4d" providerId="ADAL" clId="{49408841-B2F4-4D1B-91E9-399D964EDA3B}" dt="2023-08-05T14:14:53.501" v="19117" actId="20577"/>
        <pc:sldMkLst>
          <pc:docMk/>
          <pc:sldMk cId="3293458446" sldId="374"/>
        </pc:sldMkLst>
        <pc:spChg chg="add mod">
          <ac:chgData name="Jha, Aryan Ritwajeet" userId="2aad577e-539b-449b-83a6-8d411f484b4d" providerId="ADAL" clId="{49408841-B2F4-4D1B-91E9-399D964EDA3B}" dt="2023-08-05T13:17:44.736" v="16988" actId="17032"/>
          <ac:spMkLst>
            <pc:docMk/>
            <pc:sldMk cId="3293458446" sldId="374"/>
            <ac:spMk id="3" creationId="{E024897D-C278-8DD3-65EF-8B1DEA1A7848}"/>
          </ac:spMkLst>
        </pc:spChg>
        <pc:spChg chg="add mod">
          <ac:chgData name="Jha, Aryan Ritwajeet" userId="2aad577e-539b-449b-83a6-8d411f484b4d" providerId="ADAL" clId="{49408841-B2F4-4D1B-91E9-399D964EDA3B}" dt="2023-08-05T13:19:24.180" v="17021" actId="207"/>
          <ac:spMkLst>
            <pc:docMk/>
            <pc:sldMk cId="3293458446" sldId="374"/>
            <ac:spMk id="7" creationId="{C8B6843C-581E-49B2-D42D-14EF1F9C8540}"/>
          </ac:spMkLst>
        </pc:spChg>
        <pc:spChg chg="mod">
          <ac:chgData name="Jha, Aryan Ritwajeet" userId="2aad577e-539b-449b-83a6-8d411f484b4d" providerId="ADAL" clId="{49408841-B2F4-4D1B-91E9-399D964EDA3B}" dt="2023-08-05T14:14:53.501" v="19117" actId="20577"/>
          <ac:spMkLst>
            <pc:docMk/>
            <pc:sldMk cId="3293458446" sldId="374"/>
            <ac:spMk id="16" creationId="{B7B08128-E48D-BCDF-DA72-09B0FF2452BA}"/>
          </ac:spMkLst>
        </pc:spChg>
        <pc:cxnChg chg="add">
          <ac:chgData name="Jha, Aryan Ritwajeet" userId="2aad577e-539b-449b-83a6-8d411f484b4d" providerId="ADAL" clId="{49408841-B2F4-4D1B-91E9-399D964EDA3B}" dt="2023-08-05T13:17:57.825" v="16989" actId="11529"/>
          <ac:cxnSpMkLst>
            <pc:docMk/>
            <pc:sldMk cId="3293458446" sldId="374"/>
            <ac:cxnSpMk id="6" creationId="{1AD6FFD3-B2AC-C885-4E7F-D696852BE9E1}"/>
          </ac:cxnSpMkLst>
        </pc:cxnChg>
      </pc:sldChg>
      <pc:sldChg chg="addSp delSp modSp add mod">
        <pc:chgData name="Jha, Aryan Ritwajeet" userId="2aad577e-539b-449b-83a6-8d411f484b4d" providerId="ADAL" clId="{49408841-B2F4-4D1B-91E9-399D964EDA3B}" dt="2023-08-05T14:14:35.582" v="19090" actId="20577"/>
        <pc:sldMkLst>
          <pc:docMk/>
          <pc:sldMk cId="1039759568" sldId="375"/>
        </pc:sldMkLst>
        <pc:spChg chg="del">
          <ac:chgData name="Jha, Aryan Ritwajeet" userId="2aad577e-539b-449b-83a6-8d411f484b4d" providerId="ADAL" clId="{49408841-B2F4-4D1B-91E9-399D964EDA3B}" dt="2023-08-05T13:13:26.065" v="16789" actId="478"/>
          <ac:spMkLst>
            <pc:docMk/>
            <pc:sldMk cId="1039759568" sldId="375"/>
            <ac:spMk id="4" creationId="{D3944804-4812-6F38-7B80-C678AEF4A137}"/>
          </ac:spMkLst>
        </pc:spChg>
        <pc:spChg chg="mod">
          <ac:chgData name="Jha, Aryan Ritwajeet" userId="2aad577e-539b-449b-83a6-8d411f484b4d" providerId="ADAL" clId="{49408841-B2F4-4D1B-91E9-399D964EDA3B}" dt="2023-08-05T14:12:15.164" v="19009" actId="27636"/>
          <ac:spMkLst>
            <pc:docMk/>
            <pc:sldMk cId="1039759568" sldId="375"/>
            <ac:spMk id="5" creationId="{AFE6C517-2645-3EDC-A4C5-C467913973FB}"/>
          </ac:spMkLst>
        </pc:spChg>
        <pc:spChg chg="add mod">
          <ac:chgData name="Jha, Aryan Ritwajeet" userId="2aad577e-539b-449b-83a6-8d411f484b4d" providerId="ADAL" clId="{49408841-B2F4-4D1B-91E9-399D964EDA3B}" dt="2023-08-05T14:12:20.930" v="19010" actId="1076"/>
          <ac:spMkLst>
            <pc:docMk/>
            <pc:sldMk cId="1039759568" sldId="375"/>
            <ac:spMk id="6" creationId="{B1A80A19-28C0-3571-FFDB-A0AC96AB8CDE}"/>
          </ac:spMkLst>
        </pc:spChg>
        <pc:spChg chg="del mod">
          <ac:chgData name="Jha, Aryan Ritwajeet" userId="2aad577e-539b-449b-83a6-8d411f484b4d" providerId="ADAL" clId="{49408841-B2F4-4D1B-91E9-399D964EDA3B}" dt="2023-08-05T13:13:21.543" v="16786" actId="478"/>
          <ac:spMkLst>
            <pc:docMk/>
            <pc:sldMk cId="1039759568" sldId="375"/>
            <ac:spMk id="14" creationId="{2568A4D4-11CB-21BD-0102-39AB8F6D8BD8}"/>
          </ac:spMkLst>
        </pc:spChg>
        <pc:spChg chg="mod">
          <ac:chgData name="Jha, Aryan Ritwajeet" userId="2aad577e-539b-449b-83a6-8d411f484b4d" providerId="ADAL" clId="{49408841-B2F4-4D1B-91E9-399D964EDA3B}" dt="2023-08-05T14:14:35.582" v="19090" actId="20577"/>
          <ac:spMkLst>
            <pc:docMk/>
            <pc:sldMk cId="1039759568" sldId="375"/>
            <ac:spMk id="16" creationId="{B7B08128-E48D-BCDF-DA72-09B0FF2452BA}"/>
          </ac:spMkLst>
        </pc:spChg>
        <pc:cxnChg chg="del mod">
          <ac:chgData name="Jha, Aryan Ritwajeet" userId="2aad577e-539b-449b-83a6-8d411f484b4d" providerId="ADAL" clId="{49408841-B2F4-4D1B-91E9-399D964EDA3B}" dt="2023-08-05T13:13:26.880" v="16790" actId="478"/>
          <ac:cxnSpMkLst>
            <pc:docMk/>
            <pc:sldMk cId="1039759568" sldId="375"/>
            <ac:cxnSpMk id="7" creationId="{3AB53703-2654-94C8-0E45-41E05030A8B3}"/>
          </ac:cxnSpMkLst>
        </pc:cxnChg>
        <pc:cxnChg chg="del mod">
          <ac:chgData name="Jha, Aryan Ritwajeet" userId="2aad577e-539b-449b-83a6-8d411f484b4d" providerId="ADAL" clId="{49408841-B2F4-4D1B-91E9-399D964EDA3B}" dt="2023-08-05T13:13:23.457" v="16788" actId="478"/>
          <ac:cxnSpMkLst>
            <pc:docMk/>
            <pc:sldMk cId="1039759568" sldId="375"/>
            <ac:cxnSpMk id="13" creationId="{5DA871C8-8945-EDA4-213E-AD2B97C01BA0}"/>
          </ac:cxnSpMkLst>
        </pc:cxnChg>
      </pc:sldChg>
      <pc:sldChg chg="addSp delSp modSp add mod">
        <pc:chgData name="Jha, Aryan Ritwajeet" userId="2aad577e-539b-449b-83a6-8d411f484b4d" providerId="ADAL" clId="{49408841-B2F4-4D1B-91E9-399D964EDA3B}" dt="2023-08-05T14:14:26.531" v="19077" actId="20577"/>
        <pc:sldMkLst>
          <pc:docMk/>
          <pc:sldMk cId="2868869998" sldId="376"/>
        </pc:sldMkLst>
        <pc:spChg chg="add mod">
          <ac:chgData name="Jha, Aryan Ritwajeet" userId="2aad577e-539b-449b-83a6-8d411f484b4d" providerId="ADAL" clId="{49408841-B2F4-4D1B-91E9-399D964EDA3B}" dt="2023-08-05T13:17:28.337" v="16985" actId="17032"/>
          <ac:spMkLst>
            <pc:docMk/>
            <pc:sldMk cId="2868869998" sldId="376"/>
            <ac:spMk id="4" creationId="{9C4FDF9F-65CE-83BC-0E18-C4610A15CE56}"/>
          </ac:spMkLst>
        </pc:spChg>
        <pc:spChg chg="mod">
          <ac:chgData name="Jha, Aryan Ritwajeet" userId="2aad577e-539b-449b-83a6-8d411f484b4d" providerId="ADAL" clId="{49408841-B2F4-4D1B-91E9-399D964EDA3B}" dt="2023-08-05T13:16:43.070" v="16981" actId="20577"/>
          <ac:spMkLst>
            <pc:docMk/>
            <pc:sldMk cId="2868869998" sldId="376"/>
            <ac:spMk id="5" creationId="{AFE6C517-2645-3EDC-A4C5-C467913973FB}"/>
          </ac:spMkLst>
        </pc:spChg>
        <pc:spChg chg="del">
          <ac:chgData name="Jha, Aryan Ritwajeet" userId="2aad577e-539b-449b-83a6-8d411f484b4d" providerId="ADAL" clId="{49408841-B2F4-4D1B-91E9-399D964EDA3B}" dt="2023-08-05T13:16:28.897" v="16926" actId="478"/>
          <ac:spMkLst>
            <pc:docMk/>
            <pc:sldMk cId="2868869998" sldId="376"/>
            <ac:spMk id="6" creationId="{B1A80A19-28C0-3571-FFDB-A0AC96AB8CDE}"/>
          </ac:spMkLst>
        </pc:spChg>
        <pc:spChg chg="add mod">
          <ac:chgData name="Jha, Aryan Ritwajeet" userId="2aad577e-539b-449b-83a6-8d411f484b4d" providerId="ADAL" clId="{49408841-B2F4-4D1B-91E9-399D964EDA3B}" dt="2023-08-05T13:41:36.274" v="17846" actId="17032"/>
          <ac:spMkLst>
            <pc:docMk/>
            <pc:sldMk cId="2868869998" sldId="376"/>
            <ac:spMk id="7" creationId="{024D9615-3AB4-721C-FB83-90407BDA6EF2}"/>
          </ac:spMkLst>
        </pc:spChg>
        <pc:spChg chg="add mod">
          <ac:chgData name="Jha, Aryan Ritwajeet" userId="2aad577e-539b-449b-83a6-8d411f484b4d" providerId="ADAL" clId="{49408841-B2F4-4D1B-91E9-399D964EDA3B}" dt="2023-08-05T13:41:34.823" v="17845" actId="17032"/>
          <ac:spMkLst>
            <pc:docMk/>
            <pc:sldMk cId="2868869998" sldId="376"/>
            <ac:spMk id="8" creationId="{44E00007-CC74-B83B-03ED-F05CE095DAF6}"/>
          </ac:spMkLst>
        </pc:spChg>
        <pc:spChg chg="add mod">
          <ac:chgData name="Jha, Aryan Ritwajeet" userId="2aad577e-539b-449b-83a6-8d411f484b4d" providerId="ADAL" clId="{49408841-B2F4-4D1B-91E9-399D964EDA3B}" dt="2023-08-05T13:41:32.939" v="17844" actId="17032"/>
          <ac:spMkLst>
            <pc:docMk/>
            <pc:sldMk cId="2868869998" sldId="376"/>
            <ac:spMk id="10" creationId="{6969D8C3-51E8-0D1F-4222-6052C90A3B68}"/>
          </ac:spMkLst>
        </pc:spChg>
        <pc:spChg chg="add mod">
          <ac:chgData name="Jha, Aryan Ritwajeet" userId="2aad577e-539b-449b-83a6-8d411f484b4d" providerId="ADAL" clId="{49408841-B2F4-4D1B-91E9-399D964EDA3B}" dt="2023-08-05T13:40:46.056" v="17834" actId="1076"/>
          <ac:spMkLst>
            <pc:docMk/>
            <pc:sldMk cId="2868869998" sldId="376"/>
            <ac:spMk id="11" creationId="{A042A50B-CF3B-C6AE-C8CC-F628B66E5FED}"/>
          </ac:spMkLst>
        </pc:spChg>
        <pc:spChg chg="add mod">
          <ac:chgData name="Jha, Aryan Ritwajeet" userId="2aad577e-539b-449b-83a6-8d411f484b4d" providerId="ADAL" clId="{49408841-B2F4-4D1B-91E9-399D964EDA3B}" dt="2023-08-05T13:40:33.438" v="17829" actId="1076"/>
          <ac:spMkLst>
            <pc:docMk/>
            <pc:sldMk cId="2868869998" sldId="376"/>
            <ac:spMk id="12" creationId="{AA6346C2-406B-6D51-52FC-7AD247593824}"/>
          </ac:spMkLst>
        </pc:spChg>
        <pc:spChg chg="add mod">
          <ac:chgData name="Jha, Aryan Ritwajeet" userId="2aad577e-539b-449b-83a6-8d411f484b4d" providerId="ADAL" clId="{49408841-B2F4-4D1B-91E9-399D964EDA3B}" dt="2023-08-05T13:40:41.217" v="17833" actId="1076"/>
          <ac:spMkLst>
            <pc:docMk/>
            <pc:sldMk cId="2868869998" sldId="376"/>
            <ac:spMk id="13" creationId="{E096F338-14D4-8DF4-4409-475BDEE269E4}"/>
          </ac:spMkLst>
        </pc:spChg>
        <pc:spChg chg="add mod">
          <ac:chgData name="Jha, Aryan Ritwajeet" userId="2aad577e-539b-449b-83a6-8d411f484b4d" providerId="ADAL" clId="{49408841-B2F4-4D1B-91E9-399D964EDA3B}" dt="2023-08-05T13:41:39.968" v="17847" actId="1076"/>
          <ac:spMkLst>
            <pc:docMk/>
            <pc:sldMk cId="2868869998" sldId="376"/>
            <ac:spMk id="14" creationId="{03B46742-2F2C-D240-E43A-991188837EE6}"/>
          </ac:spMkLst>
        </pc:spChg>
        <pc:spChg chg="add mod">
          <ac:chgData name="Jha, Aryan Ritwajeet" userId="2aad577e-539b-449b-83a6-8d411f484b4d" providerId="ADAL" clId="{49408841-B2F4-4D1B-91E9-399D964EDA3B}" dt="2023-08-05T13:41:30.142" v="17843" actId="17032"/>
          <ac:spMkLst>
            <pc:docMk/>
            <pc:sldMk cId="2868869998" sldId="376"/>
            <ac:spMk id="15" creationId="{B823E420-15E3-A8B5-CF7D-86AB0982DEA8}"/>
          </ac:spMkLst>
        </pc:spChg>
        <pc:spChg chg="mod">
          <ac:chgData name="Jha, Aryan Ritwajeet" userId="2aad577e-539b-449b-83a6-8d411f484b4d" providerId="ADAL" clId="{49408841-B2F4-4D1B-91E9-399D964EDA3B}" dt="2023-08-05T14:14:26.531" v="19077" actId="20577"/>
          <ac:spMkLst>
            <pc:docMk/>
            <pc:sldMk cId="2868869998" sldId="376"/>
            <ac:spMk id="16" creationId="{B7B08128-E48D-BCDF-DA72-09B0FF2452BA}"/>
          </ac:spMkLst>
        </pc:spChg>
        <pc:spChg chg="add mod">
          <ac:chgData name="Jha, Aryan Ritwajeet" userId="2aad577e-539b-449b-83a6-8d411f484b4d" providerId="ADAL" clId="{49408841-B2F4-4D1B-91E9-399D964EDA3B}" dt="2023-08-05T13:41:57.190" v="17851" actId="1076"/>
          <ac:spMkLst>
            <pc:docMk/>
            <pc:sldMk cId="2868869998" sldId="376"/>
            <ac:spMk id="18" creationId="{B4972E0B-9096-C9F0-D418-BAD513B3CBF5}"/>
          </ac:spMkLst>
        </pc:spChg>
        <pc:spChg chg="add del mod">
          <ac:chgData name="Jha, Aryan Ritwajeet" userId="2aad577e-539b-449b-83a6-8d411f484b4d" providerId="ADAL" clId="{49408841-B2F4-4D1B-91E9-399D964EDA3B}" dt="2023-08-05T13:42:04.157" v="17854" actId="478"/>
          <ac:spMkLst>
            <pc:docMk/>
            <pc:sldMk cId="2868869998" sldId="376"/>
            <ac:spMk id="20" creationId="{40269D92-2887-16DD-B58F-0770ECC20E94}"/>
          </ac:spMkLst>
        </pc:spChg>
        <pc:spChg chg="add mod">
          <ac:chgData name="Jha, Aryan Ritwajeet" userId="2aad577e-539b-449b-83a6-8d411f484b4d" providerId="ADAL" clId="{49408841-B2F4-4D1B-91E9-399D964EDA3B}" dt="2023-08-05T13:42:17.204" v="17860" actId="14100"/>
          <ac:spMkLst>
            <pc:docMk/>
            <pc:sldMk cId="2868869998" sldId="376"/>
            <ac:spMk id="22" creationId="{F4D8BE67-4739-3350-1263-1A7E0DDFCB8C}"/>
          </ac:spMkLst>
        </pc:spChg>
        <pc:spChg chg="add del mod">
          <ac:chgData name="Jha, Aryan Ritwajeet" userId="2aad577e-539b-449b-83a6-8d411f484b4d" providerId="ADAL" clId="{49408841-B2F4-4D1B-91E9-399D964EDA3B}" dt="2023-08-05T13:49:18.164" v="18402" actId="478"/>
          <ac:spMkLst>
            <pc:docMk/>
            <pc:sldMk cId="2868869998" sldId="376"/>
            <ac:spMk id="24" creationId="{7849CFAD-41BA-7629-7B3A-611A831823DE}"/>
          </ac:spMkLst>
        </pc:spChg>
        <pc:spChg chg="add del mod">
          <ac:chgData name="Jha, Aryan Ritwajeet" userId="2aad577e-539b-449b-83a6-8d411f484b4d" providerId="ADAL" clId="{49408841-B2F4-4D1B-91E9-399D964EDA3B}" dt="2023-08-05T13:49:19.938" v="18403" actId="478"/>
          <ac:spMkLst>
            <pc:docMk/>
            <pc:sldMk cId="2868869998" sldId="376"/>
            <ac:spMk id="25" creationId="{AF9FA51C-1843-FEEC-7853-489E594C6702}"/>
          </ac:spMkLst>
        </pc:spChg>
        <pc:spChg chg="add mod">
          <ac:chgData name="Jha, Aryan Ritwajeet" userId="2aad577e-539b-449b-83a6-8d411f484b4d" providerId="ADAL" clId="{49408841-B2F4-4D1B-91E9-399D964EDA3B}" dt="2023-08-05T13:58:16.506" v="18686" actId="1076"/>
          <ac:spMkLst>
            <pc:docMk/>
            <pc:sldMk cId="2868869998" sldId="376"/>
            <ac:spMk id="26" creationId="{2C6508FA-0359-1D45-0ED1-E9F9EA28052F}"/>
          </ac:spMkLst>
        </pc:spChg>
        <pc:graphicFrameChg chg="add del mod modGraphic">
          <ac:chgData name="Jha, Aryan Ritwajeet" userId="2aad577e-539b-449b-83a6-8d411f484b4d" providerId="ADAL" clId="{49408841-B2F4-4D1B-91E9-399D964EDA3B}" dt="2023-08-05T13:49:15.922" v="18401" actId="478"/>
          <ac:graphicFrameMkLst>
            <pc:docMk/>
            <pc:sldMk cId="2868869998" sldId="376"/>
            <ac:graphicFrameMk id="23" creationId="{56CDFAA6-C5F5-F87D-08F8-D45F6AAF8194}"/>
          </ac:graphicFrameMkLst>
        </pc:graphicFrameChg>
      </pc:sldChg>
      <pc:sldChg chg="addSp delSp modSp add mod">
        <pc:chgData name="Jha, Aryan Ritwajeet" userId="2aad577e-539b-449b-83a6-8d411f484b4d" providerId="ADAL" clId="{49408841-B2F4-4D1B-91E9-399D964EDA3B}" dt="2023-08-05T13:33:12.780" v="17647" actId="207"/>
        <pc:sldMkLst>
          <pc:docMk/>
          <pc:sldMk cId="2958141711" sldId="377"/>
        </pc:sldMkLst>
        <pc:spChg chg="mod">
          <ac:chgData name="Jha, Aryan Ritwajeet" userId="2aad577e-539b-449b-83a6-8d411f484b4d" providerId="ADAL" clId="{49408841-B2F4-4D1B-91E9-399D964EDA3B}" dt="2023-08-05T13:29:37.948" v="17494" actId="20577"/>
          <ac:spMkLst>
            <pc:docMk/>
            <pc:sldMk cId="2958141711" sldId="377"/>
            <ac:spMk id="2" creationId="{59C9094E-A462-4868-E7DB-78E440507414}"/>
          </ac:spMkLst>
        </pc:spChg>
        <pc:spChg chg="del">
          <ac:chgData name="Jha, Aryan Ritwajeet" userId="2aad577e-539b-449b-83a6-8d411f484b4d" providerId="ADAL" clId="{49408841-B2F4-4D1B-91E9-399D964EDA3B}" dt="2023-08-05T13:29:41.779" v="17495" actId="478"/>
          <ac:spMkLst>
            <pc:docMk/>
            <pc:sldMk cId="2958141711" sldId="377"/>
            <ac:spMk id="3" creationId="{2B9EFAB8-9A91-C655-9CD8-0AE3441761AC}"/>
          </ac:spMkLst>
        </pc:spChg>
        <pc:spChg chg="mod">
          <ac:chgData name="Jha, Aryan Ritwajeet" userId="2aad577e-539b-449b-83a6-8d411f484b4d" providerId="ADAL" clId="{49408841-B2F4-4D1B-91E9-399D964EDA3B}" dt="2023-08-05T13:33:12.780" v="17647" actId="207"/>
          <ac:spMkLst>
            <pc:docMk/>
            <pc:sldMk cId="2958141711" sldId="377"/>
            <ac:spMk id="5" creationId="{5B9A85B7-1BAD-6892-4273-8CEBBE81DA43}"/>
          </ac:spMkLst>
        </pc:spChg>
        <pc:spChg chg="add del mod">
          <ac:chgData name="Jha, Aryan Ritwajeet" userId="2aad577e-539b-449b-83a6-8d411f484b4d" providerId="ADAL" clId="{49408841-B2F4-4D1B-91E9-399D964EDA3B}" dt="2023-08-05T13:29:44.813" v="17496" actId="478"/>
          <ac:spMkLst>
            <pc:docMk/>
            <pc:sldMk cId="2958141711" sldId="377"/>
            <ac:spMk id="6" creationId="{D95EA0F0-7758-5A29-E971-0ECD292049E6}"/>
          </ac:spMkLst>
        </pc:spChg>
      </pc:sldChg>
      <pc:sldChg chg="modSp add mod">
        <pc:chgData name="Jha, Aryan Ritwajeet" userId="2aad577e-539b-449b-83a6-8d411f484b4d" providerId="ADAL" clId="{49408841-B2F4-4D1B-91E9-399D964EDA3B}" dt="2023-08-05T14:14:15.260" v="19058" actId="20577"/>
        <pc:sldMkLst>
          <pc:docMk/>
          <pc:sldMk cId="868231624" sldId="378"/>
        </pc:sldMkLst>
        <pc:spChg chg="mod">
          <ac:chgData name="Jha, Aryan Ritwajeet" userId="2aad577e-539b-449b-83a6-8d411f484b4d" providerId="ADAL" clId="{49408841-B2F4-4D1B-91E9-399D964EDA3B}" dt="2023-08-05T13:51:35.865" v="18428" actId="13822"/>
          <ac:spMkLst>
            <pc:docMk/>
            <pc:sldMk cId="868231624" sldId="378"/>
            <ac:spMk id="2" creationId="{59C9094E-A462-4868-E7DB-78E440507414}"/>
          </ac:spMkLst>
        </pc:spChg>
        <pc:spChg chg="mod">
          <ac:chgData name="Jha, Aryan Ritwajeet" userId="2aad577e-539b-449b-83a6-8d411f484b4d" providerId="ADAL" clId="{49408841-B2F4-4D1B-91E9-399D964EDA3B}" dt="2023-08-05T13:51:48.199" v="18430" actId="207"/>
          <ac:spMkLst>
            <pc:docMk/>
            <pc:sldMk cId="868231624" sldId="378"/>
            <ac:spMk id="5" creationId="{AFE6C517-2645-3EDC-A4C5-C467913973FB}"/>
          </ac:spMkLst>
        </pc:spChg>
        <pc:spChg chg="mod">
          <ac:chgData name="Jha, Aryan Ritwajeet" userId="2aad577e-539b-449b-83a6-8d411f484b4d" providerId="ADAL" clId="{49408841-B2F4-4D1B-91E9-399D964EDA3B}" dt="2023-08-05T14:14:15.260" v="19058" actId="20577"/>
          <ac:spMkLst>
            <pc:docMk/>
            <pc:sldMk cId="868231624" sldId="378"/>
            <ac:spMk id="16" creationId="{B7B08128-E48D-BCDF-DA72-09B0FF2452BA}"/>
          </ac:spMkLst>
        </pc:spChg>
        <pc:spChg chg="mod">
          <ac:chgData name="Jha, Aryan Ritwajeet" userId="2aad577e-539b-449b-83a6-8d411f484b4d" providerId="ADAL" clId="{49408841-B2F4-4D1B-91E9-399D964EDA3B}" dt="2023-08-05T13:54:18.097" v="18515" actId="1076"/>
          <ac:spMkLst>
            <pc:docMk/>
            <pc:sldMk cId="868231624" sldId="378"/>
            <ac:spMk id="24" creationId="{7849CFAD-41BA-7629-7B3A-611A831823DE}"/>
          </ac:spMkLst>
        </pc:spChg>
        <pc:spChg chg="mod">
          <ac:chgData name="Jha, Aryan Ritwajeet" userId="2aad577e-539b-449b-83a6-8d411f484b4d" providerId="ADAL" clId="{49408841-B2F4-4D1B-91E9-399D964EDA3B}" dt="2023-08-05T13:52:45.511" v="18446" actId="20577"/>
          <ac:spMkLst>
            <pc:docMk/>
            <pc:sldMk cId="868231624" sldId="378"/>
            <ac:spMk id="25" creationId="{AF9FA51C-1843-FEEC-7853-489E594C6702}"/>
          </ac:spMkLst>
        </pc:spChg>
        <pc:graphicFrameChg chg="mod modGraphic">
          <ac:chgData name="Jha, Aryan Ritwajeet" userId="2aad577e-539b-449b-83a6-8d411f484b4d" providerId="ADAL" clId="{49408841-B2F4-4D1B-91E9-399D964EDA3B}" dt="2023-08-05T13:52:30.321" v="18443" actId="1076"/>
          <ac:graphicFrameMkLst>
            <pc:docMk/>
            <pc:sldMk cId="868231624" sldId="378"/>
            <ac:graphicFrameMk id="23" creationId="{56CDFAA6-C5F5-F87D-08F8-D45F6AAF8194}"/>
          </ac:graphicFrameMkLst>
        </pc:graphicFrameChg>
      </pc:sldChg>
      <pc:sldChg chg="delSp modSp add mod ord">
        <pc:chgData name="Jha, Aryan Ritwajeet" userId="2aad577e-539b-449b-83a6-8d411f484b4d" providerId="ADAL" clId="{49408841-B2F4-4D1B-91E9-399D964EDA3B}" dt="2023-08-05T14:15:07.783" v="19118" actId="20577"/>
        <pc:sldMkLst>
          <pc:docMk/>
          <pc:sldMk cId="4025812323" sldId="379"/>
        </pc:sldMkLst>
        <pc:spChg chg="mod">
          <ac:chgData name="Jha, Aryan Ritwajeet" userId="2aad577e-539b-449b-83a6-8d411f484b4d" providerId="ADAL" clId="{49408841-B2F4-4D1B-91E9-399D964EDA3B}" dt="2023-08-05T14:15:07.783" v="19118" actId="20577"/>
          <ac:spMkLst>
            <pc:docMk/>
            <pc:sldMk cId="4025812323" sldId="379"/>
            <ac:spMk id="3" creationId="{E03D991A-A120-8D96-BF6B-BD4AF2F6C417}"/>
          </ac:spMkLst>
        </pc:spChg>
        <pc:spChg chg="del">
          <ac:chgData name="Jha, Aryan Ritwajeet" userId="2aad577e-539b-449b-83a6-8d411f484b4d" providerId="ADAL" clId="{49408841-B2F4-4D1B-91E9-399D964EDA3B}" dt="2023-08-05T14:13:11.710" v="19014" actId="478"/>
          <ac:spMkLst>
            <pc:docMk/>
            <pc:sldMk cId="4025812323" sldId="379"/>
            <ac:spMk id="4" creationId="{D04340F1-1349-D459-DE04-EA5174FEEC69}"/>
          </ac:spMkLst>
        </pc:spChg>
      </pc:sldChg>
      <pc:sldChg chg="addSp delSp modSp add mod ord">
        <pc:chgData name="Jha, Aryan Ritwajeet" userId="2aad577e-539b-449b-83a6-8d411f484b4d" providerId="ADAL" clId="{49408841-B2F4-4D1B-91E9-399D964EDA3B}" dt="2023-08-05T14:18:24.496" v="19175" actId="478"/>
        <pc:sldMkLst>
          <pc:docMk/>
          <pc:sldMk cId="2733074480" sldId="380"/>
        </pc:sldMkLst>
        <pc:spChg chg="mod">
          <ac:chgData name="Jha, Aryan Ritwajeet" userId="2aad577e-539b-449b-83a6-8d411f484b4d" providerId="ADAL" clId="{49408841-B2F4-4D1B-91E9-399D964EDA3B}" dt="2023-08-05T14:16:39.477" v="19169" actId="20577"/>
          <ac:spMkLst>
            <pc:docMk/>
            <pc:sldMk cId="2733074480" sldId="380"/>
            <ac:spMk id="3" creationId="{385404B8-F60E-B20B-165D-E497B38C2271}"/>
          </ac:spMkLst>
        </pc:spChg>
        <pc:spChg chg="del">
          <ac:chgData name="Jha, Aryan Ritwajeet" userId="2aad577e-539b-449b-83a6-8d411f484b4d" providerId="ADAL" clId="{49408841-B2F4-4D1B-91E9-399D964EDA3B}" dt="2023-08-05T14:16:43.600" v="19170" actId="478"/>
          <ac:spMkLst>
            <pc:docMk/>
            <pc:sldMk cId="2733074480" sldId="380"/>
            <ac:spMk id="6" creationId="{3A98446C-D434-7BCD-D076-841A75315D25}"/>
          </ac:spMkLst>
        </pc:spChg>
        <pc:spChg chg="add del mod">
          <ac:chgData name="Jha, Aryan Ritwajeet" userId="2aad577e-539b-449b-83a6-8d411f484b4d" providerId="ADAL" clId="{49408841-B2F4-4D1B-91E9-399D964EDA3B}" dt="2023-08-05T14:18:24.496" v="19175" actId="478"/>
          <ac:spMkLst>
            <pc:docMk/>
            <pc:sldMk cId="2733074480" sldId="380"/>
            <ac:spMk id="7" creationId="{4DB17057-7A73-525F-E435-D23FEEB8EBD3}"/>
          </ac:spMkLst>
        </pc:spChg>
      </pc:sldChg>
      <pc:sldChg chg="addSp modSp add mod">
        <pc:chgData name="Jha, Aryan Ritwajeet" userId="2aad577e-539b-449b-83a6-8d411f484b4d" providerId="ADAL" clId="{49408841-B2F4-4D1B-91E9-399D964EDA3B}" dt="2023-08-05T14:25:14.056" v="19512" actId="20577"/>
        <pc:sldMkLst>
          <pc:docMk/>
          <pc:sldMk cId="2313073931" sldId="381"/>
        </pc:sldMkLst>
        <pc:spChg chg="mod">
          <ac:chgData name="Jha, Aryan Ritwajeet" userId="2aad577e-539b-449b-83a6-8d411f484b4d" providerId="ADAL" clId="{49408841-B2F4-4D1B-91E9-399D964EDA3B}" dt="2023-08-05T14:24:45.548" v="19498" actId="208"/>
          <ac:spMkLst>
            <pc:docMk/>
            <pc:sldMk cId="2313073931" sldId="381"/>
            <ac:spMk id="7" creationId="{4DB17057-7A73-525F-E435-D23FEEB8EBD3}"/>
          </ac:spMkLst>
        </pc:spChg>
        <pc:spChg chg="add mod">
          <ac:chgData name="Jha, Aryan Ritwajeet" userId="2aad577e-539b-449b-83a6-8d411f484b4d" providerId="ADAL" clId="{49408841-B2F4-4D1B-91E9-399D964EDA3B}" dt="2023-08-05T14:25:14.056" v="19512" actId="20577"/>
          <ac:spMkLst>
            <pc:docMk/>
            <pc:sldMk cId="2313073931" sldId="381"/>
            <ac:spMk id="9" creationId="{C74B951B-87FF-BA4C-BFCA-2073CBC9CF37}"/>
          </ac:spMkLst>
        </pc:spChg>
        <pc:spChg chg="add mod">
          <ac:chgData name="Jha, Aryan Ritwajeet" userId="2aad577e-539b-449b-83a6-8d411f484b4d" providerId="ADAL" clId="{49408841-B2F4-4D1B-91E9-399D964EDA3B}" dt="2023-08-05T14:24:47.283" v="19499" actId="208"/>
          <ac:spMkLst>
            <pc:docMk/>
            <pc:sldMk cId="2313073931" sldId="381"/>
            <ac:spMk id="10" creationId="{3934FA9C-20A9-4BE1-7BD1-7AB70E1BA00F}"/>
          </ac:spMkLst>
        </pc:spChg>
        <pc:cxnChg chg="add">
          <ac:chgData name="Jha, Aryan Ritwajeet" userId="2aad577e-539b-449b-83a6-8d411f484b4d" providerId="ADAL" clId="{49408841-B2F4-4D1B-91E9-399D964EDA3B}" dt="2023-08-05T14:19:08.709" v="19179" actId="11529"/>
          <ac:cxnSpMkLst>
            <pc:docMk/>
            <pc:sldMk cId="2313073931" sldId="381"/>
            <ac:cxnSpMk id="8" creationId="{F6E5B138-274E-51E4-6126-9E2109441208}"/>
          </ac:cxnSpMkLst>
        </pc:cxnChg>
      </pc:sldChg>
      <pc:sldChg chg="addSp delSp modSp add mod">
        <pc:chgData name="Jha, Aryan Ritwajeet" userId="2aad577e-539b-449b-83a6-8d411f484b4d" providerId="ADAL" clId="{49408841-B2F4-4D1B-91E9-399D964EDA3B}" dt="2023-08-05T14:36:14.555" v="20620" actId="33524"/>
        <pc:sldMkLst>
          <pc:docMk/>
          <pc:sldMk cId="1919255212" sldId="382"/>
        </pc:sldMkLst>
        <pc:spChg chg="mod">
          <ac:chgData name="Jha, Aryan Ritwajeet" userId="2aad577e-539b-449b-83a6-8d411f484b4d" providerId="ADAL" clId="{49408841-B2F4-4D1B-91E9-399D964EDA3B}" dt="2023-08-05T14:25:50.098" v="19524" actId="20577"/>
          <ac:spMkLst>
            <pc:docMk/>
            <pc:sldMk cId="1919255212" sldId="382"/>
            <ac:spMk id="2" creationId="{59C9094E-A462-4868-E7DB-78E440507414}"/>
          </ac:spMkLst>
        </pc:spChg>
        <pc:spChg chg="add mod">
          <ac:chgData name="Jha, Aryan Ritwajeet" userId="2aad577e-539b-449b-83a6-8d411f484b4d" providerId="ADAL" clId="{49408841-B2F4-4D1B-91E9-399D964EDA3B}" dt="2023-08-05T14:36:14.555" v="20620" actId="33524"/>
          <ac:spMkLst>
            <pc:docMk/>
            <pc:sldMk cId="1919255212" sldId="382"/>
            <ac:spMk id="4" creationId="{0E82F69F-9CE8-1B2E-8E7C-997C7681D347}"/>
          </ac:spMkLst>
        </pc:spChg>
        <pc:spChg chg="del">
          <ac:chgData name="Jha, Aryan Ritwajeet" userId="2aad577e-539b-449b-83a6-8d411f484b4d" providerId="ADAL" clId="{49408841-B2F4-4D1B-91E9-399D964EDA3B}" dt="2023-08-05T14:25:58.135" v="19526" actId="478"/>
          <ac:spMkLst>
            <pc:docMk/>
            <pc:sldMk cId="1919255212" sldId="382"/>
            <ac:spMk id="5" creationId="{AFE6C517-2645-3EDC-A4C5-C467913973FB}"/>
          </ac:spMkLst>
        </pc:spChg>
        <pc:spChg chg="add mod">
          <ac:chgData name="Jha, Aryan Ritwajeet" userId="2aad577e-539b-449b-83a6-8d411f484b4d" providerId="ADAL" clId="{49408841-B2F4-4D1B-91E9-399D964EDA3B}" dt="2023-08-05T14:30:33.428" v="20136" actId="164"/>
          <ac:spMkLst>
            <pc:docMk/>
            <pc:sldMk cId="1919255212" sldId="382"/>
            <ac:spMk id="8" creationId="{1336DE9A-A17C-0A44-9E8E-0A70E0B977A1}"/>
          </ac:spMkLst>
        </pc:spChg>
        <pc:spChg chg="add mod">
          <ac:chgData name="Jha, Aryan Ritwajeet" userId="2aad577e-539b-449b-83a6-8d411f484b4d" providerId="ADAL" clId="{49408841-B2F4-4D1B-91E9-399D964EDA3B}" dt="2023-08-05T14:30:33.428" v="20136" actId="164"/>
          <ac:spMkLst>
            <pc:docMk/>
            <pc:sldMk cId="1919255212" sldId="382"/>
            <ac:spMk id="9" creationId="{5DED7A31-70AD-C2B1-34C6-B783772F4F0B}"/>
          </ac:spMkLst>
        </pc:spChg>
        <pc:spChg chg="add mod">
          <ac:chgData name="Jha, Aryan Ritwajeet" userId="2aad577e-539b-449b-83a6-8d411f484b4d" providerId="ADAL" clId="{49408841-B2F4-4D1B-91E9-399D964EDA3B}" dt="2023-08-05T14:33:46.337" v="20385" actId="20577"/>
          <ac:spMkLst>
            <pc:docMk/>
            <pc:sldMk cId="1919255212" sldId="382"/>
            <ac:spMk id="11" creationId="{587261F6-15AD-5D26-D9AC-EB05983860B8}"/>
          </ac:spMkLst>
        </pc:spChg>
        <pc:grpChg chg="add mod">
          <ac:chgData name="Jha, Aryan Ritwajeet" userId="2aad577e-539b-449b-83a6-8d411f484b4d" providerId="ADAL" clId="{49408841-B2F4-4D1B-91E9-399D964EDA3B}" dt="2023-08-05T14:31:16.684" v="20162" actId="1076"/>
          <ac:grpSpMkLst>
            <pc:docMk/>
            <pc:sldMk cId="1919255212" sldId="382"/>
            <ac:grpSpMk id="10" creationId="{4DCD3058-AC75-7734-DA88-C10C438DFED4}"/>
          </ac:grpSpMkLst>
        </pc:grpChg>
        <pc:picChg chg="del">
          <ac:chgData name="Jha, Aryan Ritwajeet" userId="2aad577e-539b-449b-83a6-8d411f484b4d" providerId="ADAL" clId="{49408841-B2F4-4D1B-91E9-399D964EDA3B}" dt="2023-08-05T14:25:54.412" v="19525" actId="478"/>
          <ac:picMkLst>
            <pc:docMk/>
            <pc:sldMk cId="1919255212" sldId="382"/>
            <ac:picMk id="6" creationId="{35E5F3F2-3B4C-85F0-70D9-5211F5C1F90B}"/>
          </ac:picMkLst>
        </pc:picChg>
        <pc:picChg chg="add mod">
          <ac:chgData name="Jha, Aryan Ritwajeet" userId="2aad577e-539b-449b-83a6-8d411f484b4d" providerId="ADAL" clId="{49408841-B2F4-4D1B-91E9-399D964EDA3B}" dt="2023-08-05T14:30:33.428" v="20136" actId="164"/>
          <ac:picMkLst>
            <pc:docMk/>
            <pc:sldMk cId="1919255212" sldId="382"/>
            <ac:picMk id="7" creationId="{1ABE699E-63EB-DC59-3A99-048CC0BA2EA7}"/>
          </ac:picMkLst>
        </pc:picChg>
      </pc:sldChg>
    </pc:docChg>
  </pc:docChgLst>
  <pc:docChgLst>
    <pc:chgData name="Jha, Aryan Ritwajeet" userId="2aad577e-539b-449b-83a6-8d411f484b4d" providerId="ADAL" clId="{D9BFCF19-62A5-4DD2-BE4B-C9A184BAFBC5}"/>
    <pc:docChg chg="custSel addSld modSld">
      <pc:chgData name="Jha, Aryan Ritwajeet" userId="2aad577e-539b-449b-83a6-8d411f484b4d" providerId="ADAL" clId="{D9BFCF19-62A5-4DD2-BE4B-C9A184BAFBC5}" dt="2023-07-24T06:56:48.392" v="45" actId="1076"/>
      <pc:docMkLst>
        <pc:docMk/>
      </pc:docMkLst>
      <pc:sldChg chg="addSp delSp modSp mod">
        <pc:chgData name="Jha, Aryan Ritwajeet" userId="2aad577e-539b-449b-83a6-8d411f484b4d" providerId="ADAL" clId="{D9BFCF19-62A5-4DD2-BE4B-C9A184BAFBC5}" dt="2023-07-24T06:45:21.339" v="4" actId="478"/>
        <pc:sldMkLst>
          <pc:docMk/>
          <pc:sldMk cId="4132842835" sldId="340"/>
        </pc:sldMkLst>
        <pc:picChg chg="add del mod">
          <ac:chgData name="Jha, Aryan Ritwajeet" userId="2aad577e-539b-449b-83a6-8d411f484b4d" providerId="ADAL" clId="{D9BFCF19-62A5-4DD2-BE4B-C9A184BAFBC5}" dt="2023-07-24T06:45:21.339" v="4" actId="478"/>
          <ac:picMkLst>
            <pc:docMk/>
            <pc:sldMk cId="4132842835" sldId="340"/>
            <ac:picMk id="14" creationId="{7F9A59C2-EA7F-4A15-5CA1-8290786D1811}"/>
          </ac:picMkLst>
        </pc:picChg>
      </pc:sldChg>
      <pc:sldChg chg="addSp modSp add mod">
        <pc:chgData name="Jha, Aryan Ritwajeet" userId="2aad577e-539b-449b-83a6-8d411f484b4d" providerId="ADAL" clId="{D9BFCF19-62A5-4DD2-BE4B-C9A184BAFBC5}" dt="2023-07-24T06:56:48.392" v="45" actId="1076"/>
        <pc:sldMkLst>
          <pc:docMk/>
          <pc:sldMk cId="2271536588" sldId="359"/>
        </pc:sldMkLst>
        <pc:spChg chg="add mod">
          <ac:chgData name="Jha, Aryan Ritwajeet" userId="2aad577e-539b-449b-83a6-8d411f484b4d" providerId="ADAL" clId="{D9BFCF19-62A5-4DD2-BE4B-C9A184BAFBC5}" dt="2023-07-24T06:47:46.715" v="43" actId="164"/>
          <ac:spMkLst>
            <pc:docMk/>
            <pc:sldMk cId="2271536588" sldId="359"/>
            <ac:spMk id="11" creationId="{C1696835-ADD1-4BB5-FAF6-4181AB71E7E3}"/>
          </ac:spMkLst>
        </pc:spChg>
        <pc:spChg chg="add mod">
          <ac:chgData name="Jha, Aryan Ritwajeet" userId="2aad577e-539b-449b-83a6-8d411f484b4d" providerId="ADAL" clId="{D9BFCF19-62A5-4DD2-BE4B-C9A184BAFBC5}" dt="2023-07-24T06:47:46.715" v="43" actId="164"/>
          <ac:spMkLst>
            <pc:docMk/>
            <pc:sldMk cId="2271536588" sldId="359"/>
            <ac:spMk id="16" creationId="{A05AA22C-8E14-4E6B-EBA7-2F1337D20D0D}"/>
          </ac:spMkLst>
        </pc:spChg>
        <pc:spChg chg="add mod">
          <ac:chgData name="Jha, Aryan Ritwajeet" userId="2aad577e-539b-449b-83a6-8d411f484b4d" providerId="ADAL" clId="{D9BFCF19-62A5-4DD2-BE4B-C9A184BAFBC5}" dt="2023-07-24T06:47:46.715" v="43" actId="164"/>
          <ac:spMkLst>
            <pc:docMk/>
            <pc:sldMk cId="2271536588" sldId="359"/>
            <ac:spMk id="17" creationId="{7F7C239F-CBA6-D5B0-7379-7F71BA7C0C75}"/>
          </ac:spMkLst>
        </pc:spChg>
        <pc:spChg chg="add mod">
          <ac:chgData name="Jha, Aryan Ritwajeet" userId="2aad577e-539b-449b-83a6-8d411f484b4d" providerId="ADAL" clId="{D9BFCF19-62A5-4DD2-BE4B-C9A184BAFBC5}" dt="2023-07-24T06:47:46.715" v="43" actId="164"/>
          <ac:spMkLst>
            <pc:docMk/>
            <pc:sldMk cId="2271536588" sldId="359"/>
            <ac:spMk id="18" creationId="{45E525BA-C346-BA78-C7A6-5B85CAF600C6}"/>
          </ac:spMkLst>
        </pc:spChg>
        <pc:spChg chg="add mod">
          <ac:chgData name="Jha, Aryan Ritwajeet" userId="2aad577e-539b-449b-83a6-8d411f484b4d" providerId="ADAL" clId="{D9BFCF19-62A5-4DD2-BE4B-C9A184BAFBC5}" dt="2023-07-24T06:47:46.715" v="43" actId="164"/>
          <ac:spMkLst>
            <pc:docMk/>
            <pc:sldMk cId="2271536588" sldId="359"/>
            <ac:spMk id="20" creationId="{71BB4537-7B10-CCDC-4425-30969E4E388E}"/>
          </ac:spMkLst>
        </pc:spChg>
        <pc:spChg chg="add mod">
          <ac:chgData name="Jha, Aryan Ritwajeet" userId="2aad577e-539b-449b-83a6-8d411f484b4d" providerId="ADAL" clId="{D9BFCF19-62A5-4DD2-BE4B-C9A184BAFBC5}" dt="2023-07-24T06:47:46.715" v="43" actId="164"/>
          <ac:spMkLst>
            <pc:docMk/>
            <pc:sldMk cId="2271536588" sldId="359"/>
            <ac:spMk id="21" creationId="{53393935-EF16-7CAE-5C1E-C60381CEA1C3}"/>
          </ac:spMkLst>
        </pc:spChg>
        <pc:grpChg chg="add mod">
          <ac:chgData name="Jha, Aryan Ritwajeet" userId="2aad577e-539b-449b-83a6-8d411f484b4d" providerId="ADAL" clId="{D9BFCF19-62A5-4DD2-BE4B-C9A184BAFBC5}" dt="2023-07-24T06:56:48.392" v="45" actId="1076"/>
          <ac:grpSpMkLst>
            <pc:docMk/>
            <pc:sldMk cId="2271536588" sldId="359"/>
            <ac:grpSpMk id="24" creationId="{FCB51A60-59BB-571A-29AD-723F1EB66B4F}"/>
          </ac:grpSpMkLst>
        </pc:grpChg>
        <pc:picChg chg="mod">
          <ac:chgData name="Jha, Aryan Ritwajeet" userId="2aad577e-539b-449b-83a6-8d411f484b4d" providerId="ADAL" clId="{D9BFCF19-62A5-4DD2-BE4B-C9A184BAFBC5}" dt="2023-07-24T06:47:46.715" v="43" actId="164"/>
          <ac:picMkLst>
            <pc:docMk/>
            <pc:sldMk cId="2271536588" sldId="359"/>
            <ac:picMk id="14" creationId="{7F9A59C2-EA7F-4A15-5CA1-8290786D1811}"/>
          </ac:picMkLst>
        </pc:picChg>
        <pc:picChg chg="add mod">
          <ac:chgData name="Jha, Aryan Ritwajeet" userId="2aad577e-539b-449b-83a6-8d411f484b4d" providerId="ADAL" clId="{D9BFCF19-62A5-4DD2-BE4B-C9A184BAFBC5}" dt="2023-07-24T06:47:38.998" v="42"/>
          <ac:picMkLst>
            <pc:docMk/>
            <pc:sldMk cId="2271536588" sldId="359"/>
            <ac:picMk id="22" creationId="{6F8C5672-869A-617F-D1BE-1340D006A927}"/>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5C1318A-8A71-46CA-B53C-3835F89094B3}" type="doc">
      <dgm:prSet loTypeId="urn:microsoft.com/office/officeart/2005/8/layout/cycle2" loCatId="cycle" qsTypeId="urn:microsoft.com/office/officeart/2005/8/quickstyle/simple1" qsCatId="simple" csTypeId="urn:microsoft.com/office/officeart/2005/8/colors/accent1_2" csCatId="accent1" phldr="1"/>
      <dgm:spPr/>
      <dgm:t>
        <a:bodyPr/>
        <a:lstStyle/>
        <a:p>
          <a:endParaRPr lang="en-US"/>
        </a:p>
      </dgm:t>
    </dgm:pt>
    <dgm:pt modelId="{B0C45C90-45F1-4B34-8E45-E20C6AEA344C}">
      <dgm:prSet phldrT="[Text]" custT="1"/>
      <dgm:spPr>
        <a:solidFill>
          <a:schemeClr val="bg2">
            <a:lumMod val="60000"/>
            <a:lumOff val="40000"/>
          </a:schemeClr>
        </a:solidFill>
        <a:ln w="19050">
          <a:solidFill>
            <a:schemeClr val="tx2">
              <a:lumMod val="50000"/>
            </a:schemeClr>
          </a:solidFill>
        </a:ln>
      </dgm:spPr>
      <dgm:t>
        <a:bodyPr/>
        <a:lstStyle/>
        <a:p>
          <a:r>
            <a:rPr lang="en-US" sz="1800" dirty="0">
              <a:solidFill>
                <a:schemeClr val="bg1">
                  <a:lumMod val="95000"/>
                </a:schemeClr>
              </a:solidFill>
            </a:rPr>
            <a:t>The SOCP solution  outputs an optimal battery and inverter control schedule</a:t>
          </a:r>
        </a:p>
      </dgm:t>
    </dgm:pt>
    <dgm:pt modelId="{84598C56-434A-45E7-8056-90F7CAB89263}" type="parTrans" cxnId="{BABD956F-579A-4B9E-8F71-10670D321B5A}">
      <dgm:prSet/>
      <dgm:spPr/>
      <dgm:t>
        <a:bodyPr/>
        <a:lstStyle/>
        <a:p>
          <a:endParaRPr lang="en-US"/>
        </a:p>
      </dgm:t>
    </dgm:pt>
    <dgm:pt modelId="{D81C8CCF-4697-4DD5-ADE9-14CED9E8EA19}" type="sibTrans" cxnId="{BABD956F-579A-4B9E-8F71-10670D321B5A}">
      <dgm:prSet/>
      <dgm:spPr/>
      <dgm:t>
        <a:bodyPr/>
        <a:lstStyle/>
        <a:p>
          <a:endParaRPr lang="en-US"/>
        </a:p>
      </dgm:t>
    </dgm:pt>
    <dgm:pt modelId="{343CADBF-4DDC-4ED2-8368-6BE57FBC7B38}">
      <dgm:prSet phldrT="[Text]" custT="1"/>
      <dgm:spPr>
        <a:solidFill>
          <a:schemeClr val="bg2">
            <a:lumMod val="60000"/>
            <a:lumOff val="40000"/>
          </a:schemeClr>
        </a:solidFill>
        <a:ln w="19050">
          <a:solidFill>
            <a:schemeClr val="tx2">
              <a:lumMod val="50000"/>
            </a:schemeClr>
          </a:solidFill>
        </a:ln>
      </dgm:spPr>
      <dgm:t>
        <a:bodyPr/>
        <a:lstStyle/>
        <a:p>
          <a:r>
            <a:rPr lang="en-US" sz="1800" dirty="0">
              <a:solidFill>
                <a:schemeClr val="bg1">
                  <a:lumMod val="95000"/>
                </a:schemeClr>
              </a:solidFill>
            </a:rPr>
            <a:t>The schedule is used by the NLP to calculate a physically realizable schedule</a:t>
          </a:r>
        </a:p>
      </dgm:t>
    </dgm:pt>
    <dgm:pt modelId="{F541670E-5BC2-409C-83D8-FDDF00C0DD8F}" type="parTrans" cxnId="{41B2C289-DC66-4405-A725-B993FD2F6816}">
      <dgm:prSet/>
      <dgm:spPr/>
      <dgm:t>
        <a:bodyPr/>
        <a:lstStyle/>
        <a:p>
          <a:endParaRPr lang="en-US"/>
        </a:p>
      </dgm:t>
    </dgm:pt>
    <dgm:pt modelId="{5C79A275-8CC6-4192-937D-9C1E0C3C5EF6}" type="sibTrans" cxnId="{41B2C289-DC66-4405-A725-B993FD2F6816}">
      <dgm:prSet/>
      <dgm:spPr/>
      <dgm:t>
        <a:bodyPr/>
        <a:lstStyle/>
        <a:p>
          <a:endParaRPr lang="en-US"/>
        </a:p>
      </dgm:t>
    </dgm:pt>
    <dgm:pt modelId="{62EEB961-7EE2-43E7-9E10-CE6AEBA2D905}">
      <dgm:prSet phldrT="[Text]" custT="1"/>
      <dgm:spPr>
        <a:solidFill>
          <a:schemeClr val="bg2">
            <a:lumMod val="60000"/>
            <a:lumOff val="40000"/>
          </a:schemeClr>
        </a:solidFill>
        <a:ln w="19050">
          <a:solidFill>
            <a:schemeClr val="tx2">
              <a:lumMod val="50000"/>
            </a:schemeClr>
          </a:solidFill>
        </a:ln>
      </dgm:spPr>
      <dgm:t>
        <a:bodyPr/>
        <a:lstStyle/>
        <a:p>
          <a:r>
            <a:rPr lang="en-US" sz="1800" dirty="0">
              <a:solidFill>
                <a:schemeClr val="bg1">
                  <a:lumMod val="95000"/>
                </a:schemeClr>
              </a:solidFill>
            </a:rPr>
            <a:t>The physically realizable schedule is implemented by </a:t>
          </a:r>
          <a:r>
            <a:rPr lang="en-US" sz="1800" dirty="0" err="1">
              <a:solidFill>
                <a:schemeClr val="bg1">
                  <a:lumMod val="95000"/>
                </a:schemeClr>
              </a:solidFill>
            </a:rPr>
            <a:t>GridLab</a:t>
          </a:r>
          <a:r>
            <a:rPr lang="en-US" sz="1800" dirty="0">
              <a:solidFill>
                <a:schemeClr val="bg1">
                  <a:lumMod val="95000"/>
                </a:schemeClr>
              </a:solidFill>
            </a:rPr>
            <a:t>-D to determine the resulting AC Power Flows.</a:t>
          </a:r>
        </a:p>
      </dgm:t>
    </dgm:pt>
    <dgm:pt modelId="{CF7CCA23-E042-4A06-ADF3-B5998DF8240F}" type="parTrans" cxnId="{A349ED6F-2413-4399-BAF0-FA35AFC4B148}">
      <dgm:prSet/>
      <dgm:spPr/>
      <dgm:t>
        <a:bodyPr/>
        <a:lstStyle/>
        <a:p>
          <a:endParaRPr lang="en-US"/>
        </a:p>
      </dgm:t>
    </dgm:pt>
    <dgm:pt modelId="{FA8A6BD6-5E7D-4F86-BCCD-642C66E1627D}" type="sibTrans" cxnId="{A349ED6F-2413-4399-BAF0-FA35AFC4B148}">
      <dgm:prSet/>
      <dgm:spPr/>
      <dgm:t>
        <a:bodyPr/>
        <a:lstStyle/>
        <a:p>
          <a:endParaRPr lang="en-US"/>
        </a:p>
      </dgm:t>
    </dgm:pt>
    <dgm:pt modelId="{A070EE7E-2EC8-43B7-A174-54F76DC9A5C1}">
      <dgm:prSet phldrT="[Text]" custT="1"/>
      <dgm:spPr>
        <a:solidFill>
          <a:schemeClr val="bg2">
            <a:lumMod val="60000"/>
            <a:lumOff val="40000"/>
          </a:schemeClr>
        </a:solidFill>
        <a:ln w="19050">
          <a:solidFill>
            <a:schemeClr val="tx2">
              <a:lumMod val="50000"/>
            </a:schemeClr>
          </a:solidFill>
        </a:ln>
      </dgm:spPr>
      <dgm:t>
        <a:bodyPr/>
        <a:lstStyle/>
        <a:p>
          <a:r>
            <a:rPr lang="en-US" sz="1800" dirty="0">
              <a:solidFill>
                <a:schemeClr val="bg1">
                  <a:lumMod val="95000"/>
                </a:schemeClr>
              </a:solidFill>
            </a:rPr>
            <a:t>The forecast of demand and renewable generations are updated.</a:t>
          </a:r>
        </a:p>
      </dgm:t>
    </dgm:pt>
    <dgm:pt modelId="{4AC2CB48-F482-455A-B898-8B36E6C9272A}" type="parTrans" cxnId="{09276C0E-E3F9-483F-B536-5CAA766FA390}">
      <dgm:prSet/>
      <dgm:spPr/>
      <dgm:t>
        <a:bodyPr/>
        <a:lstStyle/>
        <a:p>
          <a:endParaRPr lang="en-US"/>
        </a:p>
      </dgm:t>
    </dgm:pt>
    <dgm:pt modelId="{BA03094D-F954-4822-A49A-9EB8C09AE785}" type="sibTrans" cxnId="{09276C0E-E3F9-483F-B536-5CAA766FA390}">
      <dgm:prSet/>
      <dgm:spPr/>
      <dgm:t>
        <a:bodyPr/>
        <a:lstStyle/>
        <a:p>
          <a:endParaRPr lang="en-US"/>
        </a:p>
      </dgm:t>
    </dgm:pt>
    <dgm:pt modelId="{AE692026-969F-49A2-99D3-501E3CDAFB2D}" type="pres">
      <dgm:prSet presAssocID="{55C1318A-8A71-46CA-B53C-3835F89094B3}" presName="cycle" presStyleCnt="0">
        <dgm:presLayoutVars>
          <dgm:dir/>
          <dgm:resizeHandles val="exact"/>
        </dgm:presLayoutVars>
      </dgm:prSet>
      <dgm:spPr/>
    </dgm:pt>
    <dgm:pt modelId="{96FE773E-0D0D-4853-8FC2-C585534B9FA7}" type="pres">
      <dgm:prSet presAssocID="{B0C45C90-45F1-4B34-8E45-E20C6AEA344C}" presName="node" presStyleLbl="node1" presStyleIdx="0" presStyleCnt="4" custScaleX="179629" custScaleY="130127" custRadScaleRad="76950" custRadScaleInc="564">
        <dgm:presLayoutVars>
          <dgm:bulletEnabled val="1"/>
        </dgm:presLayoutVars>
      </dgm:prSet>
      <dgm:spPr/>
    </dgm:pt>
    <dgm:pt modelId="{F4F227FC-327F-4CAD-9C83-044C14E76999}" type="pres">
      <dgm:prSet presAssocID="{D81C8CCF-4697-4DD5-ADE9-14CED9E8EA19}" presName="sibTrans" presStyleLbl="sibTrans2D1" presStyleIdx="0" presStyleCnt="4"/>
      <dgm:spPr/>
    </dgm:pt>
    <dgm:pt modelId="{AB6F7010-012A-44EC-9661-DAE623EB80E2}" type="pres">
      <dgm:prSet presAssocID="{D81C8CCF-4697-4DD5-ADE9-14CED9E8EA19}" presName="connectorText" presStyleLbl="sibTrans2D1" presStyleIdx="0" presStyleCnt="4"/>
      <dgm:spPr/>
    </dgm:pt>
    <dgm:pt modelId="{EBEB4AB3-D801-4615-973A-A003B350B7F7}" type="pres">
      <dgm:prSet presAssocID="{343CADBF-4DDC-4ED2-8368-6BE57FBC7B38}" presName="node" presStyleLbl="node1" presStyleIdx="1" presStyleCnt="4" custScaleX="167833" custScaleY="118552" custRadScaleRad="223985" custRadScaleInc="-350">
        <dgm:presLayoutVars>
          <dgm:bulletEnabled val="1"/>
        </dgm:presLayoutVars>
      </dgm:prSet>
      <dgm:spPr/>
    </dgm:pt>
    <dgm:pt modelId="{CD633E9B-76DB-461A-BEA8-90588114C834}" type="pres">
      <dgm:prSet presAssocID="{5C79A275-8CC6-4192-937D-9C1E0C3C5EF6}" presName="sibTrans" presStyleLbl="sibTrans2D1" presStyleIdx="1" presStyleCnt="4"/>
      <dgm:spPr/>
    </dgm:pt>
    <dgm:pt modelId="{1BB5C323-4794-428F-9CDE-D80CB3243B35}" type="pres">
      <dgm:prSet presAssocID="{5C79A275-8CC6-4192-937D-9C1E0C3C5EF6}" presName="connectorText" presStyleLbl="sibTrans2D1" presStyleIdx="1" presStyleCnt="4"/>
      <dgm:spPr/>
    </dgm:pt>
    <dgm:pt modelId="{4BAE3030-6163-4BB0-A9FC-4D12F88EF28E}" type="pres">
      <dgm:prSet presAssocID="{62EEB961-7EE2-43E7-9E10-CE6AEBA2D905}" presName="node" presStyleLbl="node1" presStyleIdx="2" presStyleCnt="4" custScaleX="195230" custScaleY="131298" custRadScaleRad="75881" custRadScaleInc="-4984">
        <dgm:presLayoutVars>
          <dgm:bulletEnabled val="1"/>
        </dgm:presLayoutVars>
      </dgm:prSet>
      <dgm:spPr/>
    </dgm:pt>
    <dgm:pt modelId="{67617F40-DA62-4ADF-8E3B-AC4DF870A1B2}" type="pres">
      <dgm:prSet presAssocID="{FA8A6BD6-5E7D-4F86-BCCD-642C66E1627D}" presName="sibTrans" presStyleLbl="sibTrans2D1" presStyleIdx="2" presStyleCnt="4"/>
      <dgm:spPr/>
    </dgm:pt>
    <dgm:pt modelId="{A1AC9EC1-B1FD-4659-8304-53652714DFF3}" type="pres">
      <dgm:prSet presAssocID="{FA8A6BD6-5E7D-4F86-BCCD-642C66E1627D}" presName="connectorText" presStyleLbl="sibTrans2D1" presStyleIdx="2" presStyleCnt="4"/>
      <dgm:spPr/>
    </dgm:pt>
    <dgm:pt modelId="{FC9AEC83-8A34-416E-ADB1-769965C1BE09}" type="pres">
      <dgm:prSet presAssocID="{A070EE7E-2EC8-43B7-A174-54F76DC9A5C1}" presName="node" presStyleLbl="node1" presStyleIdx="3" presStyleCnt="4" custScaleX="138522" custScaleY="106295" custRadScaleRad="226725" custRadScaleInc="-306">
        <dgm:presLayoutVars>
          <dgm:bulletEnabled val="1"/>
        </dgm:presLayoutVars>
      </dgm:prSet>
      <dgm:spPr/>
    </dgm:pt>
    <dgm:pt modelId="{27F7F757-5639-4E8D-B7BC-438DB737CBD6}" type="pres">
      <dgm:prSet presAssocID="{BA03094D-F954-4822-A49A-9EB8C09AE785}" presName="sibTrans" presStyleLbl="sibTrans2D1" presStyleIdx="3" presStyleCnt="4"/>
      <dgm:spPr/>
    </dgm:pt>
    <dgm:pt modelId="{1C0C47D8-1906-46A1-8CDB-0FBECB22C4ED}" type="pres">
      <dgm:prSet presAssocID="{BA03094D-F954-4822-A49A-9EB8C09AE785}" presName="connectorText" presStyleLbl="sibTrans2D1" presStyleIdx="3" presStyleCnt="4"/>
      <dgm:spPr/>
    </dgm:pt>
  </dgm:ptLst>
  <dgm:cxnLst>
    <dgm:cxn modelId="{09276C0E-E3F9-483F-B536-5CAA766FA390}" srcId="{55C1318A-8A71-46CA-B53C-3835F89094B3}" destId="{A070EE7E-2EC8-43B7-A174-54F76DC9A5C1}" srcOrd="3" destOrd="0" parTransId="{4AC2CB48-F482-455A-B898-8B36E6C9272A}" sibTransId="{BA03094D-F954-4822-A49A-9EB8C09AE785}"/>
    <dgm:cxn modelId="{EA0AE11C-9F82-4774-AA41-B89115EE5111}" type="presOf" srcId="{FA8A6BD6-5E7D-4F86-BCCD-642C66E1627D}" destId="{67617F40-DA62-4ADF-8E3B-AC4DF870A1B2}" srcOrd="0" destOrd="0" presId="urn:microsoft.com/office/officeart/2005/8/layout/cycle2"/>
    <dgm:cxn modelId="{6561F71E-EAC9-4B0D-9CF9-43230E0880F3}" type="presOf" srcId="{BA03094D-F954-4822-A49A-9EB8C09AE785}" destId="{27F7F757-5639-4E8D-B7BC-438DB737CBD6}" srcOrd="0" destOrd="0" presId="urn:microsoft.com/office/officeart/2005/8/layout/cycle2"/>
    <dgm:cxn modelId="{F229C125-DDB0-4B07-80E2-E8B959A061E3}" type="presOf" srcId="{FA8A6BD6-5E7D-4F86-BCCD-642C66E1627D}" destId="{A1AC9EC1-B1FD-4659-8304-53652714DFF3}" srcOrd="1" destOrd="0" presId="urn:microsoft.com/office/officeart/2005/8/layout/cycle2"/>
    <dgm:cxn modelId="{F3139664-E1DD-4810-A5E4-0A08171C6607}" type="presOf" srcId="{D81C8CCF-4697-4DD5-ADE9-14CED9E8EA19}" destId="{AB6F7010-012A-44EC-9661-DAE623EB80E2}" srcOrd="1" destOrd="0" presId="urn:microsoft.com/office/officeart/2005/8/layout/cycle2"/>
    <dgm:cxn modelId="{EC256F6E-D679-465C-A757-D7064CB36163}" type="presOf" srcId="{55C1318A-8A71-46CA-B53C-3835F89094B3}" destId="{AE692026-969F-49A2-99D3-501E3CDAFB2D}" srcOrd="0" destOrd="0" presId="urn:microsoft.com/office/officeart/2005/8/layout/cycle2"/>
    <dgm:cxn modelId="{3754764E-ACE5-440B-A2EF-55A5C5BF30AB}" type="presOf" srcId="{D81C8CCF-4697-4DD5-ADE9-14CED9E8EA19}" destId="{F4F227FC-327F-4CAD-9C83-044C14E76999}" srcOrd="0" destOrd="0" presId="urn:microsoft.com/office/officeart/2005/8/layout/cycle2"/>
    <dgm:cxn modelId="{BABD956F-579A-4B9E-8F71-10670D321B5A}" srcId="{55C1318A-8A71-46CA-B53C-3835F89094B3}" destId="{B0C45C90-45F1-4B34-8E45-E20C6AEA344C}" srcOrd="0" destOrd="0" parTransId="{84598C56-434A-45E7-8056-90F7CAB89263}" sibTransId="{D81C8CCF-4697-4DD5-ADE9-14CED9E8EA19}"/>
    <dgm:cxn modelId="{A349ED6F-2413-4399-BAF0-FA35AFC4B148}" srcId="{55C1318A-8A71-46CA-B53C-3835F89094B3}" destId="{62EEB961-7EE2-43E7-9E10-CE6AEBA2D905}" srcOrd="2" destOrd="0" parTransId="{CF7CCA23-E042-4A06-ADF3-B5998DF8240F}" sibTransId="{FA8A6BD6-5E7D-4F86-BCCD-642C66E1627D}"/>
    <dgm:cxn modelId="{77CBC451-75E0-49A8-AC4E-0862C54016B5}" type="presOf" srcId="{62EEB961-7EE2-43E7-9E10-CE6AEBA2D905}" destId="{4BAE3030-6163-4BB0-A9FC-4D12F88EF28E}" srcOrd="0" destOrd="0" presId="urn:microsoft.com/office/officeart/2005/8/layout/cycle2"/>
    <dgm:cxn modelId="{44377D53-FA7F-4907-82A7-63FEFD8003E5}" type="presOf" srcId="{343CADBF-4DDC-4ED2-8368-6BE57FBC7B38}" destId="{EBEB4AB3-D801-4615-973A-A003B350B7F7}" srcOrd="0" destOrd="0" presId="urn:microsoft.com/office/officeart/2005/8/layout/cycle2"/>
    <dgm:cxn modelId="{0781AF78-A049-461E-8A30-C5991CF2F36B}" type="presOf" srcId="{B0C45C90-45F1-4B34-8E45-E20C6AEA344C}" destId="{96FE773E-0D0D-4853-8FC2-C585534B9FA7}" srcOrd="0" destOrd="0" presId="urn:microsoft.com/office/officeart/2005/8/layout/cycle2"/>
    <dgm:cxn modelId="{6C459C85-6BA7-43AE-B9EA-2B418ED2F6BE}" type="presOf" srcId="{5C79A275-8CC6-4192-937D-9C1E0C3C5EF6}" destId="{1BB5C323-4794-428F-9CDE-D80CB3243B35}" srcOrd="1" destOrd="0" presId="urn:microsoft.com/office/officeart/2005/8/layout/cycle2"/>
    <dgm:cxn modelId="{41B2C289-DC66-4405-A725-B993FD2F6816}" srcId="{55C1318A-8A71-46CA-B53C-3835F89094B3}" destId="{343CADBF-4DDC-4ED2-8368-6BE57FBC7B38}" srcOrd="1" destOrd="0" parTransId="{F541670E-5BC2-409C-83D8-FDDF00C0DD8F}" sibTransId="{5C79A275-8CC6-4192-937D-9C1E0C3C5EF6}"/>
    <dgm:cxn modelId="{062292BE-E671-43BA-96F3-3D4DB0BAFDD2}" type="presOf" srcId="{BA03094D-F954-4822-A49A-9EB8C09AE785}" destId="{1C0C47D8-1906-46A1-8CDB-0FBECB22C4ED}" srcOrd="1" destOrd="0" presId="urn:microsoft.com/office/officeart/2005/8/layout/cycle2"/>
    <dgm:cxn modelId="{2C219FD4-6EF5-4283-90F9-7B9F8E4BDA0C}" type="presOf" srcId="{5C79A275-8CC6-4192-937D-9C1E0C3C5EF6}" destId="{CD633E9B-76DB-461A-BEA8-90588114C834}" srcOrd="0" destOrd="0" presId="urn:microsoft.com/office/officeart/2005/8/layout/cycle2"/>
    <dgm:cxn modelId="{C6A8AEF2-D665-4C14-A577-B3440B110415}" type="presOf" srcId="{A070EE7E-2EC8-43B7-A174-54F76DC9A5C1}" destId="{FC9AEC83-8A34-416E-ADB1-769965C1BE09}" srcOrd="0" destOrd="0" presId="urn:microsoft.com/office/officeart/2005/8/layout/cycle2"/>
    <dgm:cxn modelId="{EF167B71-8016-4184-AEA3-E8FFEACA6762}" type="presParOf" srcId="{AE692026-969F-49A2-99D3-501E3CDAFB2D}" destId="{96FE773E-0D0D-4853-8FC2-C585534B9FA7}" srcOrd="0" destOrd="0" presId="urn:microsoft.com/office/officeart/2005/8/layout/cycle2"/>
    <dgm:cxn modelId="{A95F1B94-ADE5-4FCE-89F3-F38464ED0694}" type="presParOf" srcId="{AE692026-969F-49A2-99D3-501E3CDAFB2D}" destId="{F4F227FC-327F-4CAD-9C83-044C14E76999}" srcOrd="1" destOrd="0" presId="urn:microsoft.com/office/officeart/2005/8/layout/cycle2"/>
    <dgm:cxn modelId="{F5B1A0B6-1258-49F0-A200-2BD81B3D135F}" type="presParOf" srcId="{F4F227FC-327F-4CAD-9C83-044C14E76999}" destId="{AB6F7010-012A-44EC-9661-DAE623EB80E2}" srcOrd="0" destOrd="0" presId="urn:microsoft.com/office/officeart/2005/8/layout/cycle2"/>
    <dgm:cxn modelId="{51D6EDD7-4A7F-419C-B593-CCDA380037EF}" type="presParOf" srcId="{AE692026-969F-49A2-99D3-501E3CDAFB2D}" destId="{EBEB4AB3-D801-4615-973A-A003B350B7F7}" srcOrd="2" destOrd="0" presId="urn:microsoft.com/office/officeart/2005/8/layout/cycle2"/>
    <dgm:cxn modelId="{8DA7FAED-34A6-4523-889D-90C7DEF6BFEA}" type="presParOf" srcId="{AE692026-969F-49A2-99D3-501E3CDAFB2D}" destId="{CD633E9B-76DB-461A-BEA8-90588114C834}" srcOrd="3" destOrd="0" presId="urn:microsoft.com/office/officeart/2005/8/layout/cycle2"/>
    <dgm:cxn modelId="{0D44B39B-5EA7-4F3E-91F1-144B49FB2781}" type="presParOf" srcId="{CD633E9B-76DB-461A-BEA8-90588114C834}" destId="{1BB5C323-4794-428F-9CDE-D80CB3243B35}" srcOrd="0" destOrd="0" presId="urn:microsoft.com/office/officeart/2005/8/layout/cycle2"/>
    <dgm:cxn modelId="{E20BBD20-A5C6-4866-9A6E-477640C45C9A}" type="presParOf" srcId="{AE692026-969F-49A2-99D3-501E3CDAFB2D}" destId="{4BAE3030-6163-4BB0-A9FC-4D12F88EF28E}" srcOrd="4" destOrd="0" presId="urn:microsoft.com/office/officeart/2005/8/layout/cycle2"/>
    <dgm:cxn modelId="{6FC16305-284C-42F6-BB66-10F88E2A45C5}" type="presParOf" srcId="{AE692026-969F-49A2-99D3-501E3CDAFB2D}" destId="{67617F40-DA62-4ADF-8E3B-AC4DF870A1B2}" srcOrd="5" destOrd="0" presId="urn:microsoft.com/office/officeart/2005/8/layout/cycle2"/>
    <dgm:cxn modelId="{2FE1608E-B0F4-44DE-9158-8F1EDB940440}" type="presParOf" srcId="{67617F40-DA62-4ADF-8E3B-AC4DF870A1B2}" destId="{A1AC9EC1-B1FD-4659-8304-53652714DFF3}" srcOrd="0" destOrd="0" presId="urn:microsoft.com/office/officeart/2005/8/layout/cycle2"/>
    <dgm:cxn modelId="{E34BD09B-ABB7-42D5-946E-0B2EA0DC17CB}" type="presParOf" srcId="{AE692026-969F-49A2-99D3-501E3CDAFB2D}" destId="{FC9AEC83-8A34-416E-ADB1-769965C1BE09}" srcOrd="6" destOrd="0" presId="urn:microsoft.com/office/officeart/2005/8/layout/cycle2"/>
    <dgm:cxn modelId="{D9979B2F-0527-421B-9C86-7CBAA2651B6A}" type="presParOf" srcId="{AE692026-969F-49A2-99D3-501E3CDAFB2D}" destId="{27F7F757-5639-4E8D-B7BC-438DB737CBD6}" srcOrd="7" destOrd="0" presId="urn:microsoft.com/office/officeart/2005/8/layout/cycle2"/>
    <dgm:cxn modelId="{7ABFF3F0-D352-45A7-95BD-1C35FF502A72}" type="presParOf" srcId="{27F7F757-5639-4E8D-B7BC-438DB737CBD6}" destId="{1C0C47D8-1906-46A1-8CDB-0FBECB22C4ED}" srcOrd="0" destOrd="0" presId="urn:microsoft.com/office/officeart/2005/8/layout/cycle2"/>
  </dgm:cxnLst>
  <dgm:bg/>
  <dgm:whole>
    <a:ln>
      <a:solidFill>
        <a:schemeClr val="bg2">
          <a:lumMod val="20000"/>
          <a:lumOff val="80000"/>
        </a:schemeClr>
      </a:solidFill>
    </a:ln>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FE773E-0D0D-4853-8FC2-C585534B9FA7}">
      <dsp:nvSpPr>
        <dsp:cNvPr id="0" name=""/>
        <dsp:cNvSpPr/>
      </dsp:nvSpPr>
      <dsp:spPr>
        <a:xfrm>
          <a:off x="4057675" y="153584"/>
          <a:ext cx="3022210" cy="2189352"/>
        </a:xfrm>
        <a:prstGeom prst="ellipse">
          <a:avLst/>
        </a:prstGeom>
        <a:solidFill>
          <a:schemeClr val="bg2">
            <a:lumMod val="60000"/>
            <a:lumOff val="40000"/>
          </a:schemeClr>
        </a:solidFill>
        <a:ln w="19050" cap="flat" cmpd="sng" algn="ctr">
          <a:solidFill>
            <a:schemeClr val="tx2">
              <a:lumMod val="5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bg1">
                  <a:lumMod val="95000"/>
                </a:schemeClr>
              </a:solidFill>
            </a:rPr>
            <a:t>The SOCP solution  outputs an optimal battery and inverter control schedule</a:t>
          </a:r>
        </a:p>
      </dsp:txBody>
      <dsp:txXfrm>
        <a:off x="4500267" y="474207"/>
        <a:ext cx="2137026" cy="1548106"/>
      </dsp:txXfrm>
    </dsp:sp>
    <dsp:sp modelId="{F4F227FC-327F-4CAD-9C83-044C14E76999}">
      <dsp:nvSpPr>
        <dsp:cNvPr id="0" name=""/>
        <dsp:cNvSpPr/>
      </dsp:nvSpPr>
      <dsp:spPr>
        <a:xfrm rot="1130743">
          <a:off x="7213331" y="1655073"/>
          <a:ext cx="758326" cy="56783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en-US" sz="2400" kern="1200"/>
        </a:p>
      </dsp:txBody>
      <dsp:txXfrm>
        <a:off x="7217897" y="1741127"/>
        <a:ext cx="587976" cy="340700"/>
      </dsp:txXfrm>
    </dsp:sp>
    <dsp:sp modelId="{EBEB4AB3-D801-4615-973A-A003B350B7F7}">
      <dsp:nvSpPr>
        <dsp:cNvPr id="0" name=""/>
        <dsp:cNvSpPr/>
      </dsp:nvSpPr>
      <dsp:spPr>
        <a:xfrm>
          <a:off x="8149229" y="1613609"/>
          <a:ext cx="2823745" cy="1994605"/>
        </a:xfrm>
        <a:prstGeom prst="ellipse">
          <a:avLst/>
        </a:prstGeom>
        <a:solidFill>
          <a:schemeClr val="bg2">
            <a:lumMod val="60000"/>
            <a:lumOff val="40000"/>
          </a:schemeClr>
        </a:solidFill>
        <a:ln w="19050" cap="flat" cmpd="sng" algn="ctr">
          <a:solidFill>
            <a:schemeClr val="tx2">
              <a:lumMod val="5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bg1">
                  <a:lumMod val="95000"/>
                </a:schemeClr>
              </a:solidFill>
            </a:rPr>
            <a:t>The schedule is used by the NLP to calculate a physically realizable schedule</a:t>
          </a:r>
        </a:p>
      </dsp:txBody>
      <dsp:txXfrm>
        <a:off x="8562757" y="1905712"/>
        <a:ext cx="1996689" cy="1410399"/>
      </dsp:txXfrm>
    </dsp:sp>
    <dsp:sp modelId="{CD633E9B-76DB-461A-BEA8-90588114C834}">
      <dsp:nvSpPr>
        <dsp:cNvPr id="0" name=""/>
        <dsp:cNvSpPr/>
      </dsp:nvSpPr>
      <dsp:spPr>
        <a:xfrm rot="9655314">
          <a:off x="7361706" y="2969658"/>
          <a:ext cx="682397" cy="56783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en-US" sz="2400" kern="1200"/>
        </a:p>
      </dsp:txBody>
      <dsp:txXfrm rot="10800000">
        <a:off x="7527378" y="3055385"/>
        <a:ext cx="512047" cy="340700"/>
      </dsp:txXfrm>
    </dsp:sp>
    <dsp:sp modelId="{4BAE3030-6163-4BB0-A9FC-4D12F88EF28E}">
      <dsp:nvSpPr>
        <dsp:cNvPr id="0" name=""/>
        <dsp:cNvSpPr/>
      </dsp:nvSpPr>
      <dsp:spPr>
        <a:xfrm>
          <a:off x="3973359" y="2870913"/>
          <a:ext cx="3284692" cy="2209054"/>
        </a:xfrm>
        <a:prstGeom prst="ellipse">
          <a:avLst/>
        </a:prstGeom>
        <a:solidFill>
          <a:schemeClr val="bg2">
            <a:lumMod val="60000"/>
            <a:lumOff val="40000"/>
          </a:schemeClr>
        </a:solidFill>
        <a:ln w="19050" cap="flat" cmpd="sng" algn="ctr">
          <a:solidFill>
            <a:schemeClr val="tx2">
              <a:lumMod val="5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bg1">
                  <a:lumMod val="95000"/>
                </a:schemeClr>
              </a:solidFill>
            </a:rPr>
            <a:t>The physically realizable schedule is implemented by </a:t>
          </a:r>
          <a:r>
            <a:rPr lang="en-US" sz="1800" kern="1200" dirty="0" err="1">
              <a:solidFill>
                <a:schemeClr val="bg1">
                  <a:lumMod val="95000"/>
                </a:schemeClr>
              </a:solidFill>
            </a:rPr>
            <a:t>GridLab</a:t>
          </a:r>
          <a:r>
            <a:rPr lang="en-US" sz="1800" kern="1200" dirty="0">
              <a:solidFill>
                <a:schemeClr val="bg1">
                  <a:lumMod val="95000"/>
                </a:schemeClr>
              </a:solidFill>
            </a:rPr>
            <a:t>-D to determine the resulting AC Power Flows.</a:t>
          </a:r>
        </a:p>
      </dsp:txBody>
      <dsp:txXfrm>
        <a:off x="4454391" y="3194421"/>
        <a:ext cx="2322628" cy="1562038"/>
      </dsp:txXfrm>
    </dsp:sp>
    <dsp:sp modelId="{67617F40-DA62-4ADF-8E3B-AC4DF870A1B2}">
      <dsp:nvSpPr>
        <dsp:cNvPr id="0" name=""/>
        <dsp:cNvSpPr/>
      </dsp:nvSpPr>
      <dsp:spPr>
        <a:xfrm rot="11888737">
          <a:off x="2953571" y="2960928"/>
          <a:ext cx="865779" cy="56783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en-US" sz="2400" kern="1200"/>
        </a:p>
      </dsp:txBody>
      <dsp:txXfrm rot="10800000">
        <a:off x="3119685" y="3101021"/>
        <a:ext cx="695429" cy="340700"/>
      </dsp:txXfrm>
    </dsp:sp>
    <dsp:sp modelId="{FC9AEC83-8A34-416E-ADB1-769965C1BE09}">
      <dsp:nvSpPr>
        <dsp:cNvPr id="0" name=""/>
        <dsp:cNvSpPr/>
      </dsp:nvSpPr>
      <dsp:spPr>
        <a:xfrm>
          <a:off x="350075" y="1737438"/>
          <a:ext cx="2330595" cy="1788385"/>
        </a:xfrm>
        <a:prstGeom prst="ellipse">
          <a:avLst/>
        </a:prstGeom>
        <a:solidFill>
          <a:schemeClr val="bg2">
            <a:lumMod val="60000"/>
            <a:lumOff val="40000"/>
          </a:schemeClr>
        </a:solidFill>
        <a:ln w="19050" cap="flat" cmpd="sng" algn="ctr">
          <a:solidFill>
            <a:schemeClr val="tx2">
              <a:lumMod val="5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bg1">
                  <a:lumMod val="95000"/>
                </a:schemeClr>
              </a:solidFill>
            </a:rPr>
            <a:t>The forecast of demand and renewable generations are updated.</a:t>
          </a:r>
        </a:p>
      </dsp:txBody>
      <dsp:txXfrm>
        <a:off x="691383" y="1999341"/>
        <a:ext cx="1647979" cy="1264579"/>
      </dsp:txXfrm>
    </dsp:sp>
    <dsp:sp modelId="{27F7F757-5639-4E8D-B7BC-438DB737CBD6}">
      <dsp:nvSpPr>
        <dsp:cNvPr id="0" name=""/>
        <dsp:cNvSpPr/>
      </dsp:nvSpPr>
      <dsp:spPr>
        <a:xfrm rot="20469357">
          <a:off x="2912541" y="1715908"/>
          <a:ext cx="908161" cy="56783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en-US" sz="2400" kern="1200"/>
        </a:p>
      </dsp:txBody>
      <dsp:txXfrm>
        <a:off x="2917106" y="1856986"/>
        <a:ext cx="737811" cy="340700"/>
      </dsp:txXfrm>
    </dsp:sp>
  </dsp:spTree>
</dsp:drawing>
</file>

<file path=ppt/diagrams/layout1.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F007295-A262-4B4C-B3B9-A5147EDA213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98440C5D-AF0B-4D35-87E2-31586FE763A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542D976-EE9F-4D81-93B4-309048736BC3}" type="datetimeFigureOut">
              <a:rPr lang="en-US" smtClean="0"/>
              <a:t>8/5/2023</a:t>
            </a:fld>
            <a:endParaRPr lang="en-US"/>
          </a:p>
        </p:txBody>
      </p:sp>
      <p:sp>
        <p:nvSpPr>
          <p:cNvPr id="4" name="Footer Placeholder 3">
            <a:extLst>
              <a:ext uri="{FF2B5EF4-FFF2-40B4-BE49-F238E27FC236}">
                <a16:creationId xmlns:a16="http://schemas.microsoft.com/office/drawing/2014/main" id="{076E2C2C-8523-4618-A980-A47A4BE03C9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4E426EBE-7AF6-4EEA-A555-9CC10FE10A3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DEB6B82-8D0B-4843-8350-0C677FAF726C}" type="slidenum">
              <a:rPr lang="en-US" smtClean="0"/>
              <a:t>‹#›</a:t>
            </a:fld>
            <a:endParaRPr lang="en-US"/>
          </a:p>
        </p:txBody>
      </p:sp>
    </p:spTree>
    <p:extLst>
      <p:ext uri="{BB962C8B-B14F-4D97-AF65-F5344CB8AC3E}">
        <p14:creationId xmlns:p14="http://schemas.microsoft.com/office/powerpoint/2010/main" val="189812019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0CB9D09-B8C5-4B94-B5DC-AF4ED464E025}" type="datetimeFigureOut">
              <a:rPr lang="en-US" smtClean="0"/>
              <a:t>8/5/2023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448395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5CEC689-B63F-4B6D-AF6D-31DA368AC821}" type="slidenum">
              <a:rPr lang="en-US" smtClean="0"/>
              <a:t>‹#›</a:t>
            </a:fld>
            <a:endParaRPr lang="en-US"/>
          </a:p>
        </p:txBody>
      </p:sp>
    </p:spTree>
    <p:extLst>
      <p:ext uri="{BB962C8B-B14F-4D97-AF65-F5344CB8AC3E}">
        <p14:creationId xmlns:p14="http://schemas.microsoft.com/office/powerpoint/2010/main" val="2359136600"/>
      </p:ext>
    </p:extLst>
  </p:cSld>
  <p:clrMap bg1="lt1" tx1="dk1" bg2="lt2" tx2="dk2" accent1="accent1" accent2="accent2" accent3="accent3" accent4="accent4" accent5="accent5" accent6="accent6" hlink="hlink" folHlink="folHlink"/>
  <p:notesStyle>
    <a:lvl1pPr marL="0" algn="l" defTabSz="457200" rtl="0" eaLnBrk="1" latinLnBrk="0" hangingPunct="1">
      <a:defRPr sz="1000" kern="1200">
        <a:solidFill>
          <a:schemeClr val="tx1"/>
        </a:solidFill>
        <a:latin typeface="Arial" panose="020B0604020202020204" pitchFamily="34" charset="0"/>
        <a:ea typeface="+mn-ea"/>
        <a:cs typeface="Arial" panose="020B0604020202020204" pitchFamily="34" charset="0"/>
      </a:defRPr>
    </a:lvl1pPr>
    <a:lvl2pPr marL="228600" algn="l" defTabSz="457200" rtl="0" eaLnBrk="1" latinLnBrk="0" hangingPunct="1">
      <a:defRPr sz="1000" kern="1200">
        <a:solidFill>
          <a:schemeClr val="tx1"/>
        </a:solidFill>
        <a:latin typeface="Arial" panose="020B0604020202020204" pitchFamily="34" charset="0"/>
        <a:ea typeface="+mn-ea"/>
        <a:cs typeface="Arial" panose="020B0604020202020204" pitchFamily="34" charset="0"/>
      </a:defRPr>
    </a:lvl2pPr>
    <a:lvl3pPr marL="457200" algn="l" defTabSz="457200" rtl="0" eaLnBrk="1" latinLnBrk="0" hangingPunct="1">
      <a:defRPr sz="1000" kern="1200">
        <a:solidFill>
          <a:schemeClr val="tx1"/>
        </a:solidFill>
        <a:latin typeface="Arial" panose="020B0604020202020204" pitchFamily="34" charset="0"/>
        <a:ea typeface="+mn-ea"/>
        <a:cs typeface="Arial" panose="020B0604020202020204" pitchFamily="34" charset="0"/>
      </a:defRPr>
    </a:lvl3pPr>
    <a:lvl4pPr marL="685800" algn="l" defTabSz="457200" rtl="0" eaLnBrk="1" latinLnBrk="0" hangingPunct="1">
      <a:defRPr sz="1000" kern="1200">
        <a:solidFill>
          <a:schemeClr val="tx1"/>
        </a:solidFill>
        <a:latin typeface="Arial" panose="020B0604020202020204" pitchFamily="34" charset="0"/>
        <a:ea typeface="+mn-ea"/>
        <a:cs typeface="Arial" panose="020B0604020202020204" pitchFamily="34" charset="0"/>
      </a:defRPr>
    </a:lvl4pPr>
    <a:lvl5pPr marL="914400" algn="l" defTabSz="457200" rtl="0" eaLnBrk="1" latinLnBrk="0" hangingPunct="1">
      <a:defRPr sz="1000" kern="1200">
        <a:solidFill>
          <a:schemeClr val="tx1"/>
        </a:solidFill>
        <a:latin typeface="Arial" panose="020B0604020202020204" pitchFamily="34" charset="0"/>
        <a:ea typeface="+mn-ea"/>
        <a:cs typeface="Arial" panose="020B0604020202020204" pitchFamily="34" charset="0"/>
      </a:defRPr>
    </a:lvl5pPr>
    <a:lvl6pPr marL="1143000" algn="l" defTabSz="457200" rtl="0" eaLnBrk="1" latinLnBrk="0" hangingPunct="1">
      <a:defRPr sz="600" kern="1200">
        <a:solidFill>
          <a:schemeClr val="tx1"/>
        </a:solidFill>
        <a:latin typeface="+mn-lt"/>
        <a:ea typeface="+mn-ea"/>
        <a:cs typeface="+mn-cs"/>
      </a:defRPr>
    </a:lvl6pPr>
    <a:lvl7pPr marL="1371600" algn="l" defTabSz="457200" rtl="0" eaLnBrk="1" latinLnBrk="0" hangingPunct="1">
      <a:defRPr sz="600" kern="1200">
        <a:solidFill>
          <a:schemeClr val="tx1"/>
        </a:solidFill>
        <a:latin typeface="+mn-lt"/>
        <a:ea typeface="+mn-ea"/>
        <a:cs typeface="+mn-cs"/>
      </a:defRPr>
    </a:lvl7pPr>
    <a:lvl8pPr marL="1600200" algn="l" defTabSz="457200" rtl="0" eaLnBrk="1" latinLnBrk="0" hangingPunct="1">
      <a:defRPr sz="600" kern="1200">
        <a:solidFill>
          <a:schemeClr val="tx1"/>
        </a:solidFill>
        <a:latin typeface="+mn-lt"/>
        <a:ea typeface="+mn-ea"/>
        <a:cs typeface="+mn-cs"/>
      </a:defRPr>
    </a:lvl8pPr>
    <a:lvl9pPr marL="1828800" algn="l" defTabSz="457200" rtl="0" eaLnBrk="1" latinLnBrk="0" hangingPunct="1">
      <a:defRPr sz="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Remember to hit the </a:t>
            </a:r>
            <a:r>
              <a:rPr lang="en-US" b="1" dirty="0"/>
              <a:t>reset</a:t>
            </a:r>
            <a:r>
              <a:rPr lang="en-US" dirty="0"/>
              <a:t> button to make sure all the page elements react properly.</a:t>
            </a:r>
          </a:p>
          <a:p>
            <a:r>
              <a:rPr lang="en-US" dirty="0"/>
              <a:t>There are 20 different layouts that you can choose from. </a:t>
            </a:r>
          </a:p>
        </p:txBody>
      </p:sp>
      <p:sp>
        <p:nvSpPr>
          <p:cNvPr id="4" name="Slide Number Placeholder 3"/>
          <p:cNvSpPr>
            <a:spLocks noGrp="1"/>
          </p:cNvSpPr>
          <p:nvPr>
            <p:ph type="sldNum" sz="quarter" idx="5"/>
          </p:nvPr>
        </p:nvSpPr>
        <p:spPr/>
        <p:txBody>
          <a:bodyPr/>
          <a:lstStyle/>
          <a:p>
            <a:fld id="{85CEC689-B63F-4B6D-AF6D-31DA368AC821}" type="slidenum">
              <a:rPr lang="en-US" smtClean="0"/>
              <a:t>1</a:t>
            </a:fld>
            <a:endParaRPr lang="en-US"/>
          </a:p>
        </p:txBody>
      </p:sp>
    </p:spTree>
    <p:extLst>
      <p:ext uri="{BB962C8B-B14F-4D97-AF65-F5344CB8AC3E}">
        <p14:creationId xmlns:p14="http://schemas.microsoft.com/office/powerpoint/2010/main" val="7836348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CEC689-B63F-4B6D-AF6D-31DA368AC821}" type="slidenum">
              <a:rPr lang="en-US" smtClean="0"/>
              <a:t>66</a:t>
            </a:fld>
            <a:endParaRPr lang="en-US"/>
          </a:p>
        </p:txBody>
      </p:sp>
    </p:spTree>
    <p:extLst>
      <p:ext uri="{BB962C8B-B14F-4D97-AF65-F5344CB8AC3E}">
        <p14:creationId xmlns:p14="http://schemas.microsoft.com/office/powerpoint/2010/main" val="6205799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CEC689-B63F-4B6D-AF6D-31DA368AC821}" type="slidenum">
              <a:rPr lang="en-US" smtClean="0"/>
              <a:t>90</a:t>
            </a:fld>
            <a:endParaRPr lang="en-US"/>
          </a:p>
        </p:txBody>
      </p:sp>
    </p:spTree>
    <p:extLst>
      <p:ext uri="{BB962C8B-B14F-4D97-AF65-F5344CB8AC3E}">
        <p14:creationId xmlns:p14="http://schemas.microsoft.com/office/powerpoint/2010/main" val="29949294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CEC689-B63F-4B6D-AF6D-31DA368AC821}" type="slidenum">
              <a:rPr lang="en-US" smtClean="0"/>
              <a:t>91</a:t>
            </a:fld>
            <a:endParaRPr lang="en-US"/>
          </a:p>
        </p:txBody>
      </p:sp>
    </p:spTree>
    <p:extLst>
      <p:ext uri="{BB962C8B-B14F-4D97-AF65-F5344CB8AC3E}">
        <p14:creationId xmlns:p14="http://schemas.microsoft.com/office/powerpoint/2010/main" val="20242756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CEC689-B63F-4B6D-AF6D-31DA368AC821}" type="slidenum">
              <a:rPr lang="en-US" smtClean="0"/>
              <a:t>92</a:t>
            </a:fld>
            <a:endParaRPr lang="en-US"/>
          </a:p>
        </p:txBody>
      </p:sp>
    </p:spTree>
    <p:extLst>
      <p:ext uri="{BB962C8B-B14F-4D97-AF65-F5344CB8AC3E}">
        <p14:creationId xmlns:p14="http://schemas.microsoft.com/office/powerpoint/2010/main" val="25831510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CEC689-B63F-4B6D-AF6D-31DA368AC821}" type="slidenum">
              <a:rPr lang="en-US" smtClean="0"/>
              <a:t>93</a:t>
            </a:fld>
            <a:endParaRPr lang="en-US"/>
          </a:p>
        </p:txBody>
      </p:sp>
    </p:spTree>
    <p:extLst>
      <p:ext uri="{BB962C8B-B14F-4D97-AF65-F5344CB8AC3E}">
        <p14:creationId xmlns:p14="http://schemas.microsoft.com/office/powerpoint/2010/main" val="31407951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CEC689-B63F-4B6D-AF6D-31DA368AC821}" type="slidenum">
              <a:rPr lang="en-US" smtClean="0"/>
              <a:t>94</a:t>
            </a:fld>
            <a:endParaRPr lang="en-US"/>
          </a:p>
        </p:txBody>
      </p:sp>
    </p:spTree>
    <p:extLst>
      <p:ext uri="{BB962C8B-B14F-4D97-AF65-F5344CB8AC3E}">
        <p14:creationId xmlns:p14="http://schemas.microsoft.com/office/powerpoint/2010/main" val="39896140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CEC689-B63F-4B6D-AF6D-31DA368AC821}" type="slidenum">
              <a:rPr lang="en-US" smtClean="0"/>
              <a:t>95</a:t>
            </a:fld>
            <a:endParaRPr lang="en-US"/>
          </a:p>
        </p:txBody>
      </p:sp>
    </p:spTree>
    <p:extLst>
      <p:ext uri="{BB962C8B-B14F-4D97-AF65-F5344CB8AC3E}">
        <p14:creationId xmlns:p14="http://schemas.microsoft.com/office/powerpoint/2010/main" val="6560154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CEC689-B63F-4B6D-AF6D-31DA368AC821}" type="slidenum">
              <a:rPr lang="en-US" smtClean="0"/>
              <a:t>96</a:t>
            </a:fld>
            <a:endParaRPr lang="en-US"/>
          </a:p>
        </p:txBody>
      </p:sp>
    </p:spTree>
    <p:extLst>
      <p:ext uri="{BB962C8B-B14F-4D97-AF65-F5344CB8AC3E}">
        <p14:creationId xmlns:p14="http://schemas.microsoft.com/office/powerpoint/2010/main" val="379377443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g"/><Relationship Id="rId1" Type="http://schemas.openxmlformats.org/officeDocument/2006/relationships/slideMaster" Target="../slideMasters/slideMaster1.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1 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Graphic 8">
            <a:extLst>
              <a:ext uri="{FF2B5EF4-FFF2-40B4-BE49-F238E27FC236}">
                <a16:creationId xmlns:a16="http://schemas.microsoft.com/office/drawing/2014/main" id="{B6568F7F-F0E0-46D0-960B-58B753B9B0C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0475" y="3005573"/>
            <a:ext cx="12111050" cy="3823399"/>
          </a:xfrm>
          <a:prstGeom prst="rect">
            <a:avLst/>
          </a:prstGeom>
        </p:spPr>
      </p:pic>
      <p:sp>
        <p:nvSpPr>
          <p:cNvPr id="2" name="Title 1"/>
          <p:cNvSpPr>
            <a:spLocks noGrp="1"/>
          </p:cNvSpPr>
          <p:nvPr>
            <p:ph type="ctrTitle"/>
          </p:nvPr>
        </p:nvSpPr>
        <p:spPr>
          <a:xfrm>
            <a:off x="1524000" y="2488845"/>
            <a:ext cx="9144000" cy="1675397"/>
          </a:xfrm>
        </p:spPr>
        <p:txBody>
          <a:bodyPr anchor="b" anchorCtr="1">
            <a:noAutofit/>
          </a:bodyPr>
          <a:lstStyle>
            <a:lvl1pPr algn="ctr">
              <a:defRPr sz="4800" b="1">
                <a:solidFill>
                  <a:schemeClr val="bg1"/>
                </a:solidFill>
                <a:latin typeface="Corbel" panose="020B0503020204020204" pitchFamily="34" charset="0"/>
              </a:defRPr>
            </a:lvl1pPr>
          </a:lstStyle>
          <a:p>
            <a:r>
              <a:rPr lang="en-US" dirty="0"/>
              <a:t>Click to edit Master title style</a:t>
            </a:r>
          </a:p>
        </p:txBody>
      </p:sp>
      <p:sp>
        <p:nvSpPr>
          <p:cNvPr id="3" name="Subtitle 2"/>
          <p:cNvSpPr>
            <a:spLocks noGrp="1"/>
          </p:cNvSpPr>
          <p:nvPr>
            <p:ph type="subTitle" idx="1"/>
          </p:nvPr>
        </p:nvSpPr>
        <p:spPr>
          <a:xfrm>
            <a:off x="1524000" y="4521121"/>
            <a:ext cx="9144000" cy="1614337"/>
          </a:xfrm>
        </p:spPr>
        <p:txBody>
          <a:bodyPr anchor="t" anchorCtr="1">
            <a:noAutofit/>
          </a:bodyPr>
          <a:lstStyle>
            <a:lvl1pPr marL="0" indent="0" algn="l">
              <a:buNone/>
              <a:defRPr sz="3200">
                <a:solidFill>
                  <a:schemeClr val="bg1">
                    <a:lumMod val="85000"/>
                  </a:schemeClr>
                </a:solidFill>
                <a:latin typeface="Corbel" panose="020B05030202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8" name="Graphic 7">
            <a:extLst>
              <a:ext uri="{FF2B5EF4-FFF2-40B4-BE49-F238E27FC236}">
                <a16:creationId xmlns:a16="http://schemas.microsoft.com/office/drawing/2014/main" id="{A2C8390F-A1CB-4DC5-B007-5E142B78087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5038725" y="523835"/>
            <a:ext cx="2114550" cy="1357313"/>
          </a:xfrm>
          <a:prstGeom prst="rect">
            <a:avLst/>
          </a:prstGeom>
        </p:spPr>
      </p:pic>
    </p:spTree>
    <p:extLst>
      <p:ext uri="{BB962C8B-B14F-4D97-AF65-F5344CB8AC3E}">
        <p14:creationId xmlns:p14="http://schemas.microsoft.com/office/powerpoint/2010/main" val="7105882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1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4E50E9-59E0-4B05-B3E0-ABA1A45FB5AF}"/>
              </a:ext>
            </a:extLst>
          </p:cNvPr>
          <p:cNvSpPr>
            <a:spLocks noGrp="1"/>
          </p:cNvSpPr>
          <p:nvPr>
            <p:ph type="title"/>
          </p:nvPr>
        </p:nvSpPr>
        <p:spPr>
          <a:xfrm>
            <a:off x="0" y="0"/>
            <a:ext cx="12192000" cy="1615440"/>
          </a:xfrm>
          <a:gradFill>
            <a:gsLst>
              <a:gs pos="0">
                <a:schemeClr val="tx1">
                  <a:alpha val="90000"/>
                </a:schemeClr>
              </a:gs>
              <a:gs pos="100000">
                <a:schemeClr val="tx1">
                  <a:alpha val="0"/>
                </a:schemeClr>
              </a:gs>
            </a:gsLst>
            <a:lin ang="5400000" scaled="1"/>
          </a:gradFill>
        </p:spPr>
        <p:txBody>
          <a:bodyPr vert="horz" lIns="0" tIns="0" rIns="0" bIns="0" rtlCol="0" anchor="b" anchorCtr="1">
            <a:noAutofit/>
          </a:bodyPr>
          <a:lstStyle>
            <a:lvl1pPr algn="ctr">
              <a:defRPr lang="en-US">
                <a:effectLst>
                  <a:outerShdw blurRad="38100" dist="38100" dir="2700000" algn="tl">
                    <a:srgbClr val="000000">
                      <a:alpha val="43137"/>
                    </a:srgbClr>
                  </a:outerShdw>
                </a:effectLst>
              </a:defRPr>
            </a:lvl1pPr>
          </a:lstStyle>
          <a:p>
            <a:pPr lvl="0"/>
            <a:r>
              <a:rPr lang="en-US" dirty="0"/>
              <a:t>Click to edit Master title style</a:t>
            </a:r>
          </a:p>
        </p:txBody>
      </p:sp>
      <p:pic>
        <p:nvPicPr>
          <p:cNvPr id="7" name="Graphic 6">
            <a:extLst>
              <a:ext uri="{FF2B5EF4-FFF2-40B4-BE49-F238E27FC236}">
                <a16:creationId xmlns:a16="http://schemas.microsoft.com/office/drawing/2014/main" id="{42350DD2-B0BA-4A3D-B161-3329E6CA5BE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9121" y="3024553"/>
            <a:ext cx="12142879" cy="3833447"/>
          </a:xfrm>
          <a:prstGeom prst="rect">
            <a:avLst/>
          </a:prstGeom>
        </p:spPr>
      </p:pic>
    </p:spTree>
    <p:extLst>
      <p:ext uri="{BB962C8B-B14F-4D97-AF65-F5344CB8AC3E}">
        <p14:creationId xmlns:p14="http://schemas.microsoft.com/office/powerpoint/2010/main" val="11248990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15">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3272F5B-D06F-45C3-93C0-97C922F20BB9}"/>
              </a:ext>
            </a:extLst>
          </p:cNvPr>
          <p:cNvSpPr/>
          <p:nvPr userDrawn="1"/>
        </p:nvSpPr>
        <p:spPr>
          <a:xfrm>
            <a:off x="-1" y="76200"/>
            <a:ext cx="342901" cy="14478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Graphic 10">
            <a:extLst>
              <a:ext uri="{FF2B5EF4-FFF2-40B4-BE49-F238E27FC236}">
                <a16:creationId xmlns:a16="http://schemas.microsoft.com/office/drawing/2014/main" id="{B57F82EF-FC63-4372-AB7B-6B10958C840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763241" y="5124324"/>
            <a:ext cx="5299579" cy="1673051"/>
          </a:xfrm>
          <a:prstGeom prst="rect">
            <a:avLst/>
          </a:prstGeom>
        </p:spPr>
      </p:pic>
      <p:sp>
        <p:nvSpPr>
          <p:cNvPr id="2" name="Title 1">
            <a:extLst>
              <a:ext uri="{FF2B5EF4-FFF2-40B4-BE49-F238E27FC236}">
                <a16:creationId xmlns:a16="http://schemas.microsoft.com/office/drawing/2014/main" id="{2DD8B61E-D700-41AB-A285-33515E6C0A52}"/>
              </a:ext>
            </a:extLst>
          </p:cNvPr>
          <p:cNvSpPr>
            <a:spLocks noGrp="1"/>
          </p:cNvSpPr>
          <p:nvPr>
            <p:ph type="title" hasCustomPrompt="1"/>
          </p:nvPr>
        </p:nvSpPr>
        <p:spPr>
          <a:xfrm>
            <a:off x="1079404" y="627807"/>
            <a:ext cx="7171757" cy="1272756"/>
          </a:xfrm>
        </p:spPr>
        <p:txBody>
          <a:bodyPr anchor="b" anchorCtr="0"/>
          <a:lstStyle>
            <a:lvl1pPr algn="l">
              <a:defRPr/>
            </a:lvl1pPr>
          </a:lstStyle>
          <a:p>
            <a:r>
              <a:rPr lang="en-US" dirty="0"/>
              <a:t>CLICK TO EDIT MASTER TITLE STYLE</a:t>
            </a:r>
          </a:p>
        </p:txBody>
      </p:sp>
      <p:sp>
        <p:nvSpPr>
          <p:cNvPr id="7" name="Text Placeholder 6">
            <a:extLst>
              <a:ext uri="{FF2B5EF4-FFF2-40B4-BE49-F238E27FC236}">
                <a16:creationId xmlns:a16="http://schemas.microsoft.com/office/drawing/2014/main" id="{8A0B0C01-FE56-4642-9E7B-E63BFB56B8F8}"/>
              </a:ext>
            </a:extLst>
          </p:cNvPr>
          <p:cNvSpPr>
            <a:spLocks noGrp="1"/>
          </p:cNvSpPr>
          <p:nvPr>
            <p:ph type="body" sz="quarter" idx="13"/>
          </p:nvPr>
        </p:nvSpPr>
        <p:spPr>
          <a:xfrm>
            <a:off x="1079404" y="2469732"/>
            <a:ext cx="5264150" cy="4041599"/>
          </a:xfrm>
        </p:spPr>
        <p:txBody>
          <a:bodyPr anchor="t" anchorCtr="0"/>
          <a:lstStyle>
            <a:lvl1pPr marL="0" indent="0" algn="l">
              <a:lnSpc>
                <a:spcPct val="95000"/>
              </a:lnSpc>
              <a:spcBef>
                <a:spcPts val="800"/>
              </a:spcBef>
              <a:buNone/>
              <a:defRPr lang="en-US" sz="2400" kern="1200" dirty="0">
                <a:solidFill>
                  <a:schemeClr val="bg1"/>
                </a:solidFill>
                <a:latin typeface="+mn-lt"/>
                <a:ea typeface="+mn-ea"/>
                <a:cs typeface="+mn-cs"/>
              </a:defRPr>
            </a:lvl1pPr>
          </a:lstStyle>
          <a:p>
            <a:pPr lvl="0"/>
            <a:r>
              <a:rPr lang="en-US" dirty="0"/>
              <a:t>Click to edit Master text styles</a:t>
            </a:r>
          </a:p>
        </p:txBody>
      </p:sp>
      <p:sp>
        <p:nvSpPr>
          <p:cNvPr id="6" name="Rectangle 5">
            <a:extLst>
              <a:ext uri="{FF2B5EF4-FFF2-40B4-BE49-F238E27FC236}">
                <a16:creationId xmlns:a16="http://schemas.microsoft.com/office/drawing/2014/main" id="{94B28314-F229-4CEA-A701-B213BBC99594}"/>
              </a:ext>
            </a:extLst>
          </p:cNvPr>
          <p:cNvSpPr/>
          <p:nvPr userDrawn="1"/>
        </p:nvSpPr>
        <p:spPr>
          <a:xfrm>
            <a:off x="1079404" y="2076477"/>
            <a:ext cx="18288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534116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1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8B61E-D700-41AB-A285-33515E6C0A52}"/>
              </a:ext>
            </a:extLst>
          </p:cNvPr>
          <p:cNvSpPr>
            <a:spLocks noGrp="1"/>
          </p:cNvSpPr>
          <p:nvPr>
            <p:ph type="title" hasCustomPrompt="1"/>
          </p:nvPr>
        </p:nvSpPr>
        <p:spPr>
          <a:xfrm>
            <a:off x="1079404" y="1447034"/>
            <a:ext cx="5092819" cy="1107996"/>
          </a:xfrm>
        </p:spPr>
        <p:txBody>
          <a:bodyPr wrap="square" anchor="b" anchorCtr="0">
            <a:spAutoFit/>
          </a:bodyPr>
          <a:lstStyle>
            <a:lvl1pPr algn="l">
              <a:defRPr/>
            </a:lvl1pPr>
          </a:lstStyle>
          <a:p>
            <a:r>
              <a:rPr lang="en-US" dirty="0"/>
              <a:t>CLICK TO EDIT MASTER TITLE STYLE</a:t>
            </a:r>
          </a:p>
        </p:txBody>
      </p:sp>
      <p:sp>
        <p:nvSpPr>
          <p:cNvPr id="7" name="Text Placeholder 6">
            <a:extLst>
              <a:ext uri="{FF2B5EF4-FFF2-40B4-BE49-F238E27FC236}">
                <a16:creationId xmlns:a16="http://schemas.microsoft.com/office/drawing/2014/main" id="{8A0B0C01-FE56-4642-9E7B-E63BFB56B8F8}"/>
              </a:ext>
            </a:extLst>
          </p:cNvPr>
          <p:cNvSpPr>
            <a:spLocks noGrp="1"/>
          </p:cNvSpPr>
          <p:nvPr>
            <p:ph type="body" sz="quarter" idx="13"/>
          </p:nvPr>
        </p:nvSpPr>
        <p:spPr>
          <a:xfrm>
            <a:off x="1079404" y="3124200"/>
            <a:ext cx="5093451" cy="3403600"/>
          </a:xfrm>
        </p:spPr>
        <p:txBody>
          <a:bodyPr anchor="t" anchorCtr="0"/>
          <a:lstStyle>
            <a:lvl1pPr marL="0" indent="0" algn="l">
              <a:lnSpc>
                <a:spcPct val="95000"/>
              </a:lnSpc>
              <a:spcBef>
                <a:spcPts val="800"/>
              </a:spcBef>
              <a:buNone/>
              <a:defRPr lang="en-US" sz="2000" kern="1200" dirty="0">
                <a:solidFill>
                  <a:schemeClr val="bg1"/>
                </a:solidFill>
                <a:latin typeface="+mn-lt"/>
                <a:ea typeface="+mn-ea"/>
                <a:cs typeface="+mn-cs"/>
              </a:defRPr>
            </a:lvl1pPr>
          </a:lstStyle>
          <a:p>
            <a:pPr lvl="0"/>
            <a:r>
              <a:rPr lang="en-US" dirty="0"/>
              <a:t>Click to edit Master text styles</a:t>
            </a:r>
          </a:p>
        </p:txBody>
      </p:sp>
      <p:sp>
        <p:nvSpPr>
          <p:cNvPr id="4" name="Picture Placeholder 3">
            <a:extLst>
              <a:ext uri="{FF2B5EF4-FFF2-40B4-BE49-F238E27FC236}">
                <a16:creationId xmlns:a16="http://schemas.microsoft.com/office/drawing/2014/main" id="{745069E1-66A9-45BF-B886-E9052A262DE7}"/>
              </a:ext>
            </a:extLst>
          </p:cNvPr>
          <p:cNvSpPr>
            <a:spLocks noGrp="1"/>
          </p:cNvSpPr>
          <p:nvPr>
            <p:ph type="pic" sz="quarter" idx="14"/>
          </p:nvPr>
        </p:nvSpPr>
        <p:spPr>
          <a:xfrm>
            <a:off x="6591719" y="293914"/>
            <a:ext cx="5600281" cy="4509198"/>
          </a:xfrm>
          <a:pattFill prst="pct5">
            <a:fgClr>
              <a:schemeClr val="bg1"/>
            </a:fgClr>
            <a:bgClr>
              <a:schemeClr val="tx1"/>
            </a:bgClr>
          </a:pattFill>
        </p:spPr>
        <p:txBody>
          <a:bodyPr vert="horz" lIns="0" tIns="0" rIns="0" bIns="0" rtlCol="0" anchor="t" anchorCtr="1">
            <a:noAutofit/>
          </a:bodyPr>
          <a:lstStyle>
            <a:lvl1pPr>
              <a:defRPr lang="en-US" dirty="0"/>
            </a:lvl1pPr>
          </a:lstStyle>
          <a:p>
            <a:pPr lvl="0"/>
            <a:endParaRPr lang="en-US" dirty="0"/>
          </a:p>
        </p:txBody>
      </p:sp>
      <p:sp>
        <p:nvSpPr>
          <p:cNvPr id="9" name="Rectangle 8">
            <a:extLst>
              <a:ext uri="{FF2B5EF4-FFF2-40B4-BE49-F238E27FC236}">
                <a16:creationId xmlns:a16="http://schemas.microsoft.com/office/drawing/2014/main" id="{3D571182-5020-4745-9218-F3F68CAA33C0}"/>
              </a:ext>
            </a:extLst>
          </p:cNvPr>
          <p:cNvSpPr/>
          <p:nvPr userDrawn="1"/>
        </p:nvSpPr>
        <p:spPr>
          <a:xfrm>
            <a:off x="1079404" y="2730944"/>
            <a:ext cx="18288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C5592F32-237F-433F-A66B-F68823AD6134}"/>
              </a:ext>
            </a:extLst>
          </p:cNvPr>
          <p:cNvSpPr/>
          <p:nvPr userDrawn="1"/>
        </p:nvSpPr>
        <p:spPr>
          <a:xfrm>
            <a:off x="-1" y="76200"/>
            <a:ext cx="342901" cy="14478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Graphic 7">
            <a:extLst>
              <a:ext uri="{FF2B5EF4-FFF2-40B4-BE49-F238E27FC236}">
                <a16:creationId xmlns:a16="http://schemas.microsoft.com/office/drawing/2014/main" id="{86CF5785-03AD-4729-9F73-AA1A767774C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763241" y="5124324"/>
            <a:ext cx="5299579" cy="1673051"/>
          </a:xfrm>
          <a:prstGeom prst="rect">
            <a:avLst/>
          </a:prstGeom>
        </p:spPr>
      </p:pic>
    </p:spTree>
    <p:extLst>
      <p:ext uri="{BB962C8B-B14F-4D97-AF65-F5344CB8AC3E}">
        <p14:creationId xmlns:p14="http://schemas.microsoft.com/office/powerpoint/2010/main" val="178944304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7">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2C7DF516-0E78-41C8-BC02-43AF6CBB745A}"/>
              </a:ext>
            </a:extLst>
          </p:cNvPr>
          <p:cNvCxnSpPr>
            <a:cxnSpLocks/>
          </p:cNvCxnSpPr>
          <p:nvPr userDrawn="1"/>
        </p:nvCxnSpPr>
        <p:spPr>
          <a:xfrm>
            <a:off x="979494" y="2585191"/>
            <a:ext cx="5377218"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4" name="Picture Placeholder 13">
            <a:extLst>
              <a:ext uri="{FF2B5EF4-FFF2-40B4-BE49-F238E27FC236}">
                <a16:creationId xmlns:a16="http://schemas.microsoft.com/office/drawing/2014/main" id="{32588617-F174-4DF0-AB82-D24FA236E694}"/>
              </a:ext>
            </a:extLst>
          </p:cNvPr>
          <p:cNvSpPr>
            <a:spLocks noGrp="1"/>
          </p:cNvSpPr>
          <p:nvPr>
            <p:ph type="pic" sz="quarter" idx="14"/>
          </p:nvPr>
        </p:nvSpPr>
        <p:spPr>
          <a:xfrm>
            <a:off x="0" y="0"/>
            <a:ext cx="12192000" cy="3002509"/>
          </a:xfrm>
          <a:custGeom>
            <a:avLst/>
            <a:gdLst>
              <a:gd name="connsiteX0" fmla="*/ 0 w 12192000"/>
              <a:gd name="connsiteY0" fmla="*/ 0 h 3002509"/>
              <a:gd name="connsiteX1" fmla="*/ 874207 w 12192000"/>
              <a:gd name="connsiteY1" fmla="*/ 0 h 3002509"/>
              <a:gd name="connsiteX2" fmla="*/ 874207 w 12192000"/>
              <a:gd name="connsiteY2" fmla="*/ 2 h 3002509"/>
              <a:gd name="connsiteX3" fmla="*/ 10420141 w 12192000"/>
              <a:gd name="connsiteY3" fmla="*/ 2 h 3002509"/>
              <a:gd name="connsiteX4" fmla="*/ 10420141 w 12192000"/>
              <a:gd name="connsiteY4" fmla="*/ 0 h 3002509"/>
              <a:gd name="connsiteX5" fmla="*/ 12192000 w 12192000"/>
              <a:gd name="connsiteY5" fmla="*/ 0 h 3002509"/>
              <a:gd name="connsiteX6" fmla="*/ 12192000 w 12192000"/>
              <a:gd name="connsiteY6" fmla="*/ 3002509 h 3002509"/>
              <a:gd name="connsiteX7" fmla="*/ 11629298 w 12192000"/>
              <a:gd name="connsiteY7" fmla="*/ 3002509 h 3002509"/>
              <a:gd name="connsiteX8" fmla="*/ 10420141 w 12192000"/>
              <a:gd name="connsiteY8" fmla="*/ 3002509 h 3002509"/>
              <a:gd name="connsiteX9" fmla="*/ 6356712 w 12192000"/>
              <a:gd name="connsiteY9" fmla="*/ 3002509 h 3002509"/>
              <a:gd name="connsiteX10" fmla="*/ 6356712 w 12192000"/>
              <a:gd name="connsiteY10" fmla="*/ 2565780 h 3002509"/>
              <a:gd name="connsiteX11" fmla="*/ 979494 w 12192000"/>
              <a:gd name="connsiteY11" fmla="*/ 2565780 h 3002509"/>
              <a:gd name="connsiteX12" fmla="*/ 979494 w 12192000"/>
              <a:gd name="connsiteY12" fmla="*/ 3002509 h 3002509"/>
              <a:gd name="connsiteX13" fmla="*/ 874207 w 12192000"/>
              <a:gd name="connsiteY13" fmla="*/ 3002509 h 3002509"/>
              <a:gd name="connsiteX14" fmla="*/ 488176 w 12192000"/>
              <a:gd name="connsiteY14" fmla="*/ 3002509 h 3002509"/>
              <a:gd name="connsiteX15" fmla="*/ 0 w 12192000"/>
              <a:gd name="connsiteY15" fmla="*/ 3002509 h 3002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2000" h="3002509">
                <a:moveTo>
                  <a:pt x="0" y="0"/>
                </a:moveTo>
                <a:lnTo>
                  <a:pt x="874207" y="0"/>
                </a:lnTo>
                <a:lnTo>
                  <a:pt x="874207" y="2"/>
                </a:lnTo>
                <a:lnTo>
                  <a:pt x="10420141" y="2"/>
                </a:lnTo>
                <a:lnTo>
                  <a:pt x="10420141" y="0"/>
                </a:lnTo>
                <a:lnTo>
                  <a:pt x="12192000" y="0"/>
                </a:lnTo>
                <a:lnTo>
                  <a:pt x="12192000" y="3002509"/>
                </a:lnTo>
                <a:lnTo>
                  <a:pt x="11629298" y="3002509"/>
                </a:lnTo>
                <a:lnTo>
                  <a:pt x="10420141" y="3002509"/>
                </a:lnTo>
                <a:lnTo>
                  <a:pt x="6356712" y="3002509"/>
                </a:lnTo>
                <a:lnTo>
                  <a:pt x="6356712" y="2565780"/>
                </a:lnTo>
                <a:lnTo>
                  <a:pt x="979494" y="2565780"/>
                </a:lnTo>
                <a:lnTo>
                  <a:pt x="979494" y="3002509"/>
                </a:lnTo>
                <a:lnTo>
                  <a:pt x="874207" y="3002509"/>
                </a:lnTo>
                <a:lnTo>
                  <a:pt x="488176" y="3002509"/>
                </a:lnTo>
                <a:lnTo>
                  <a:pt x="0" y="3002509"/>
                </a:lnTo>
                <a:close/>
              </a:path>
            </a:pathLst>
          </a:custGeom>
          <a:pattFill prst="pct90">
            <a:fgClr>
              <a:schemeClr val="tx1"/>
            </a:fgClr>
            <a:bgClr>
              <a:schemeClr val="bg1"/>
            </a:bgClr>
          </a:pattFill>
        </p:spPr>
        <p:txBody>
          <a:bodyPr wrap="square">
            <a:noAutofit/>
          </a:bodyPr>
          <a:lstStyle/>
          <a:p>
            <a:endParaRPr lang="en-US"/>
          </a:p>
        </p:txBody>
      </p:sp>
      <p:sp>
        <p:nvSpPr>
          <p:cNvPr id="2" name="Title 1">
            <a:extLst>
              <a:ext uri="{FF2B5EF4-FFF2-40B4-BE49-F238E27FC236}">
                <a16:creationId xmlns:a16="http://schemas.microsoft.com/office/drawing/2014/main" id="{2DD8B61E-D700-41AB-A285-33515E6C0A52}"/>
              </a:ext>
            </a:extLst>
          </p:cNvPr>
          <p:cNvSpPr>
            <a:spLocks noGrp="1"/>
          </p:cNvSpPr>
          <p:nvPr>
            <p:ph type="title" hasCustomPrompt="1"/>
          </p:nvPr>
        </p:nvSpPr>
        <p:spPr>
          <a:xfrm>
            <a:off x="1218471" y="2825087"/>
            <a:ext cx="4892581" cy="794760"/>
          </a:xfrm>
        </p:spPr>
        <p:txBody>
          <a:bodyPr anchor="b" anchorCtr="0"/>
          <a:lstStyle>
            <a:lvl1pPr algn="l">
              <a:defRPr sz="2400"/>
            </a:lvl1pPr>
          </a:lstStyle>
          <a:p>
            <a:r>
              <a:rPr lang="en-US" dirty="0"/>
              <a:t>CLICK TO EDIT MASTER TITLE STYLE</a:t>
            </a:r>
          </a:p>
        </p:txBody>
      </p:sp>
      <p:sp>
        <p:nvSpPr>
          <p:cNvPr id="7" name="Text Placeholder 6">
            <a:extLst>
              <a:ext uri="{FF2B5EF4-FFF2-40B4-BE49-F238E27FC236}">
                <a16:creationId xmlns:a16="http://schemas.microsoft.com/office/drawing/2014/main" id="{8A0B0C01-FE56-4642-9E7B-E63BFB56B8F8}"/>
              </a:ext>
            </a:extLst>
          </p:cNvPr>
          <p:cNvSpPr>
            <a:spLocks noGrp="1"/>
          </p:cNvSpPr>
          <p:nvPr>
            <p:ph type="body" sz="quarter" idx="13"/>
          </p:nvPr>
        </p:nvSpPr>
        <p:spPr>
          <a:xfrm>
            <a:off x="1231617" y="3893074"/>
            <a:ext cx="4872973" cy="2726090"/>
          </a:xfrm>
        </p:spPr>
        <p:txBody>
          <a:bodyPr anchor="t" anchorCtr="0"/>
          <a:lstStyle>
            <a:lvl1pPr marL="0" indent="0" algn="l">
              <a:lnSpc>
                <a:spcPct val="95000"/>
              </a:lnSpc>
              <a:spcBef>
                <a:spcPts val="800"/>
              </a:spcBef>
              <a:buNone/>
              <a:defRPr lang="en-US" sz="2000" kern="1200" dirty="0">
                <a:solidFill>
                  <a:schemeClr val="bg1"/>
                </a:solidFill>
                <a:latin typeface="+mn-lt"/>
                <a:ea typeface="+mn-ea"/>
                <a:cs typeface="+mn-cs"/>
              </a:defRPr>
            </a:lvl1pPr>
          </a:lstStyle>
          <a:p>
            <a:pPr lvl="0"/>
            <a:r>
              <a:rPr lang="en-US" dirty="0"/>
              <a:t>Click to edit Master text styles</a:t>
            </a:r>
          </a:p>
        </p:txBody>
      </p:sp>
      <p:sp>
        <p:nvSpPr>
          <p:cNvPr id="11" name="Rectangle 10">
            <a:extLst>
              <a:ext uri="{FF2B5EF4-FFF2-40B4-BE49-F238E27FC236}">
                <a16:creationId xmlns:a16="http://schemas.microsoft.com/office/drawing/2014/main" id="{287D14DF-5E3B-41EB-8A91-1BED59B88863}"/>
              </a:ext>
            </a:extLst>
          </p:cNvPr>
          <p:cNvSpPr/>
          <p:nvPr userDrawn="1"/>
        </p:nvSpPr>
        <p:spPr>
          <a:xfrm>
            <a:off x="979494" y="6766560"/>
            <a:ext cx="5377218" cy="914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C842D1D0-12D7-4CD5-ABFE-D3A5E28E87D8}"/>
              </a:ext>
            </a:extLst>
          </p:cNvPr>
          <p:cNvSpPr/>
          <p:nvPr userDrawn="1"/>
        </p:nvSpPr>
        <p:spPr>
          <a:xfrm>
            <a:off x="1218471" y="3654238"/>
            <a:ext cx="18288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5973735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18">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72BC89-B507-4305-BFAA-84C0EE419D90}"/>
              </a:ext>
            </a:extLst>
          </p:cNvPr>
          <p:cNvSpPr/>
          <p:nvPr userDrawn="1"/>
        </p:nvSpPr>
        <p:spPr>
          <a:xfrm>
            <a:off x="-1" y="76200"/>
            <a:ext cx="342901" cy="14478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Graphic 7">
            <a:extLst>
              <a:ext uri="{FF2B5EF4-FFF2-40B4-BE49-F238E27FC236}">
                <a16:creationId xmlns:a16="http://schemas.microsoft.com/office/drawing/2014/main" id="{50DCB285-323D-448D-81EB-F995D412F60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763241" y="5124324"/>
            <a:ext cx="5299579" cy="1673051"/>
          </a:xfrm>
          <a:prstGeom prst="rect">
            <a:avLst/>
          </a:prstGeom>
        </p:spPr>
      </p:pic>
      <p:sp>
        <p:nvSpPr>
          <p:cNvPr id="2" name="Title 1">
            <a:extLst>
              <a:ext uri="{FF2B5EF4-FFF2-40B4-BE49-F238E27FC236}">
                <a16:creationId xmlns:a16="http://schemas.microsoft.com/office/drawing/2014/main" id="{2DD8B61E-D700-41AB-A285-33515E6C0A52}"/>
              </a:ext>
            </a:extLst>
          </p:cNvPr>
          <p:cNvSpPr>
            <a:spLocks noGrp="1"/>
          </p:cNvSpPr>
          <p:nvPr>
            <p:ph type="title" hasCustomPrompt="1"/>
          </p:nvPr>
        </p:nvSpPr>
        <p:spPr>
          <a:xfrm>
            <a:off x="1079404" y="560638"/>
            <a:ext cx="5578468" cy="1994392"/>
          </a:xfrm>
        </p:spPr>
        <p:txBody>
          <a:bodyPr wrap="square" anchor="b" anchorCtr="0">
            <a:spAutoFit/>
          </a:bodyPr>
          <a:lstStyle>
            <a:lvl1pPr algn="l">
              <a:defRPr/>
            </a:lvl1pPr>
          </a:lstStyle>
          <a:p>
            <a:r>
              <a:rPr lang="en-US" dirty="0"/>
              <a:t>CLICK TO EDIT MASTER TITLE STYLE</a:t>
            </a:r>
          </a:p>
        </p:txBody>
      </p:sp>
      <p:sp>
        <p:nvSpPr>
          <p:cNvPr id="7" name="Text Placeholder 6">
            <a:extLst>
              <a:ext uri="{FF2B5EF4-FFF2-40B4-BE49-F238E27FC236}">
                <a16:creationId xmlns:a16="http://schemas.microsoft.com/office/drawing/2014/main" id="{8A0B0C01-FE56-4642-9E7B-E63BFB56B8F8}"/>
              </a:ext>
            </a:extLst>
          </p:cNvPr>
          <p:cNvSpPr>
            <a:spLocks noGrp="1"/>
          </p:cNvSpPr>
          <p:nvPr>
            <p:ph type="body" sz="quarter" idx="13"/>
          </p:nvPr>
        </p:nvSpPr>
        <p:spPr>
          <a:xfrm>
            <a:off x="7014575" y="618596"/>
            <a:ext cx="4572000" cy="350865"/>
          </a:xfrm>
          <a:noFill/>
        </p:spPr>
        <p:txBody>
          <a:bodyPr wrap="square" lIns="0" tIns="0" rIns="0" bIns="0" anchor="t" anchorCtr="0">
            <a:noAutofit/>
          </a:bodyPr>
          <a:lstStyle>
            <a:lvl1pPr marL="0" indent="0" algn="l">
              <a:lnSpc>
                <a:spcPct val="95000"/>
              </a:lnSpc>
              <a:spcBef>
                <a:spcPts val="800"/>
              </a:spcBef>
              <a:buNone/>
              <a:defRPr lang="en-US" sz="2400" kern="1200" dirty="0">
                <a:solidFill>
                  <a:schemeClr val="bg1"/>
                </a:solidFill>
                <a:latin typeface="+mn-lt"/>
                <a:ea typeface="+mn-ea"/>
                <a:cs typeface="+mn-cs"/>
              </a:defRPr>
            </a:lvl1pPr>
          </a:lstStyle>
          <a:p>
            <a:pPr lvl="0"/>
            <a:r>
              <a:rPr lang="en-US" dirty="0"/>
              <a:t>Click to edit Master text styles</a:t>
            </a:r>
          </a:p>
        </p:txBody>
      </p:sp>
      <p:sp>
        <p:nvSpPr>
          <p:cNvPr id="5" name="Rectangle 4">
            <a:extLst>
              <a:ext uri="{FF2B5EF4-FFF2-40B4-BE49-F238E27FC236}">
                <a16:creationId xmlns:a16="http://schemas.microsoft.com/office/drawing/2014/main" id="{3E4050D4-C2CD-4683-9D0C-F093C6F31754}"/>
              </a:ext>
            </a:extLst>
          </p:cNvPr>
          <p:cNvSpPr/>
          <p:nvPr userDrawn="1"/>
        </p:nvSpPr>
        <p:spPr>
          <a:xfrm>
            <a:off x="1079404" y="2730944"/>
            <a:ext cx="18288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1922613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19">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A5DB35EE-3D5D-40C7-B409-133C0C4222B5}"/>
              </a:ext>
            </a:extLst>
          </p:cNvPr>
          <p:cNvGrpSpPr/>
          <p:nvPr userDrawn="1"/>
        </p:nvGrpSpPr>
        <p:grpSpPr>
          <a:xfrm>
            <a:off x="1003202" y="2426144"/>
            <a:ext cx="10187475" cy="1650561"/>
            <a:chOff x="1003202" y="2426144"/>
            <a:chExt cx="10187475" cy="1650561"/>
          </a:xfrm>
        </p:grpSpPr>
        <p:sp>
          <p:nvSpPr>
            <p:cNvPr id="5" name="Rectangle 4">
              <a:extLst>
                <a:ext uri="{FF2B5EF4-FFF2-40B4-BE49-F238E27FC236}">
                  <a16:creationId xmlns:a16="http://schemas.microsoft.com/office/drawing/2014/main" id="{3E4050D4-C2CD-4683-9D0C-F093C6F31754}"/>
                </a:ext>
              </a:extLst>
            </p:cNvPr>
            <p:cNvSpPr/>
            <p:nvPr userDrawn="1"/>
          </p:nvSpPr>
          <p:spPr>
            <a:xfrm>
              <a:off x="1079404" y="2426144"/>
              <a:ext cx="182880" cy="914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Shape 7">
              <a:extLst>
                <a:ext uri="{FF2B5EF4-FFF2-40B4-BE49-F238E27FC236}">
                  <a16:creationId xmlns:a16="http://schemas.microsoft.com/office/drawing/2014/main" id="{4C368F23-436E-4B2B-B643-7AFE8BAEDCAA}"/>
                </a:ext>
              </a:extLst>
            </p:cNvPr>
            <p:cNvSpPr/>
            <p:nvPr/>
          </p:nvSpPr>
          <p:spPr>
            <a:xfrm>
              <a:off x="1003202" y="3124200"/>
              <a:ext cx="1157287" cy="952505"/>
            </a:xfrm>
            <a:custGeom>
              <a:avLst/>
              <a:gdLst>
                <a:gd name="connsiteX0" fmla="*/ 338098 w 1157287"/>
                <a:gd name="connsiteY0" fmla="*/ -14 h 952505"/>
                <a:gd name="connsiteX1" fmla="*/ 480973 w 1157287"/>
                <a:gd name="connsiteY1" fmla="*/ 114286 h 952505"/>
                <a:gd name="connsiteX2" fmla="*/ 199985 w 1157287"/>
                <a:gd name="connsiteY2" fmla="*/ 557199 h 952505"/>
                <a:gd name="connsiteX3" fmla="*/ 252373 w 1157287"/>
                <a:gd name="connsiteY3" fmla="*/ 547674 h 952505"/>
                <a:gd name="connsiteX4" fmla="*/ 442873 w 1157287"/>
                <a:gd name="connsiteY4" fmla="*/ 747699 h 952505"/>
                <a:gd name="connsiteX5" fmla="*/ 241144 w 1157287"/>
                <a:gd name="connsiteY5" fmla="*/ 952486 h 952505"/>
                <a:gd name="connsiteX6" fmla="*/ 238085 w 1157287"/>
                <a:gd name="connsiteY6" fmla="*/ 952486 h 952505"/>
                <a:gd name="connsiteX7" fmla="*/ -40 w 1157287"/>
                <a:gd name="connsiteY7" fmla="*/ 647686 h 952505"/>
                <a:gd name="connsiteX8" fmla="*/ 338098 w 1157287"/>
                <a:gd name="connsiteY8" fmla="*/ -14 h 952505"/>
                <a:gd name="connsiteX9" fmla="*/ 1014373 w 1157287"/>
                <a:gd name="connsiteY9" fmla="*/ -14 h 952505"/>
                <a:gd name="connsiteX10" fmla="*/ 1157248 w 1157287"/>
                <a:gd name="connsiteY10" fmla="*/ 114286 h 952505"/>
                <a:gd name="connsiteX11" fmla="*/ 876260 w 1157287"/>
                <a:gd name="connsiteY11" fmla="*/ 557199 h 952505"/>
                <a:gd name="connsiteX12" fmla="*/ 928648 w 1157287"/>
                <a:gd name="connsiteY12" fmla="*/ 547674 h 952505"/>
                <a:gd name="connsiteX13" fmla="*/ 1119148 w 1157287"/>
                <a:gd name="connsiteY13" fmla="*/ 747699 h 952505"/>
                <a:gd name="connsiteX14" fmla="*/ 917420 w 1157287"/>
                <a:gd name="connsiteY14" fmla="*/ 952486 h 952505"/>
                <a:gd name="connsiteX15" fmla="*/ 914360 w 1157287"/>
                <a:gd name="connsiteY15" fmla="*/ 952486 h 952505"/>
                <a:gd name="connsiteX16" fmla="*/ 676235 w 1157287"/>
                <a:gd name="connsiteY16" fmla="*/ 647686 h 952505"/>
                <a:gd name="connsiteX17" fmla="*/ 1014373 w 1157287"/>
                <a:gd name="connsiteY17" fmla="*/ -14 h 952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57287" h="952505">
                  <a:moveTo>
                    <a:pt x="338098" y="-14"/>
                  </a:moveTo>
                  <a:lnTo>
                    <a:pt x="480973" y="114286"/>
                  </a:lnTo>
                  <a:cubicBezTo>
                    <a:pt x="328573" y="219061"/>
                    <a:pt x="209510" y="404799"/>
                    <a:pt x="199985" y="557199"/>
                  </a:cubicBezTo>
                  <a:cubicBezTo>
                    <a:pt x="204748" y="552436"/>
                    <a:pt x="238085" y="547674"/>
                    <a:pt x="252373" y="547674"/>
                  </a:cubicBezTo>
                  <a:cubicBezTo>
                    <a:pt x="361910" y="547674"/>
                    <a:pt x="442873" y="638161"/>
                    <a:pt x="442873" y="747699"/>
                  </a:cubicBezTo>
                  <a:cubicBezTo>
                    <a:pt x="443717" y="859955"/>
                    <a:pt x="353401" y="951641"/>
                    <a:pt x="241144" y="952486"/>
                  </a:cubicBezTo>
                  <a:cubicBezTo>
                    <a:pt x="240125" y="952494"/>
                    <a:pt x="239105" y="952494"/>
                    <a:pt x="238085" y="952486"/>
                  </a:cubicBezTo>
                  <a:cubicBezTo>
                    <a:pt x="109498" y="952486"/>
                    <a:pt x="-40" y="842949"/>
                    <a:pt x="-40" y="647686"/>
                  </a:cubicBezTo>
                  <a:cubicBezTo>
                    <a:pt x="-40" y="380986"/>
                    <a:pt x="152360" y="133336"/>
                    <a:pt x="338098" y="-14"/>
                  </a:cubicBezTo>
                  <a:close/>
                  <a:moveTo>
                    <a:pt x="1014373" y="-14"/>
                  </a:moveTo>
                  <a:lnTo>
                    <a:pt x="1157248" y="114286"/>
                  </a:lnTo>
                  <a:cubicBezTo>
                    <a:pt x="1004848" y="219061"/>
                    <a:pt x="885785" y="404799"/>
                    <a:pt x="876260" y="557199"/>
                  </a:cubicBezTo>
                  <a:cubicBezTo>
                    <a:pt x="881023" y="552436"/>
                    <a:pt x="909598" y="547674"/>
                    <a:pt x="928648" y="547674"/>
                  </a:cubicBezTo>
                  <a:cubicBezTo>
                    <a:pt x="1038185" y="547674"/>
                    <a:pt x="1119148" y="638161"/>
                    <a:pt x="1119148" y="747699"/>
                  </a:cubicBezTo>
                  <a:cubicBezTo>
                    <a:pt x="1119992" y="859955"/>
                    <a:pt x="1029676" y="951641"/>
                    <a:pt x="917420" y="952486"/>
                  </a:cubicBezTo>
                  <a:cubicBezTo>
                    <a:pt x="916400" y="952494"/>
                    <a:pt x="915380" y="952494"/>
                    <a:pt x="914360" y="952486"/>
                  </a:cubicBezTo>
                  <a:cubicBezTo>
                    <a:pt x="785773" y="952486"/>
                    <a:pt x="676235" y="842949"/>
                    <a:pt x="676235" y="647686"/>
                  </a:cubicBezTo>
                  <a:cubicBezTo>
                    <a:pt x="676235" y="380986"/>
                    <a:pt x="828635" y="133336"/>
                    <a:pt x="1014373" y="-14"/>
                  </a:cubicBezTo>
                  <a:close/>
                </a:path>
              </a:pathLst>
            </a:custGeom>
            <a:solidFill>
              <a:schemeClr val="tx2">
                <a:lumMod val="60000"/>
                <a:lumOff val="40000"/>
              </a:schemeClr>
            </a:solid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7ED64C52-691F-4E4E-A130-109AF3BC94C7}"/>
                </a:ext>
              </a:extLst>
            </p:cNvPr>
            <p:cNvSpPr/>
            <p:nvPr/>
          </p:nvSpPr>
          <p:spPr>
            <a:xfrm>
              <a:off x="10038439" y="3124200"/>
              <a:ext cx="1152238" cy="952503"/>
            </a:xfrm>
            <a:custGeom>
              <a:avLst/>
              <a:gdLst>
                <a:gd name="connsiteX0" fmla="*/ 138073 w 1152238"/>
                <a:gd name="connsiteY0" fmla="*/ 952490 h 952503"/>
                <a:gd name="connsiteX1" fmla="*/ -40 w 1152238"/>
                <a:gd name="connsiteY1" fmla="*/ 838190 h 952503"/>
                <a:gd name="connsiteX2" fmla="*/ 276185 w 1152238"/>
                <a:gd name="connsiteY2" fmla="*/ 395277 h 952503"/>
                <a:gd name="connsiteX3" fmla="*/ 228560 w 1152238"/>
                <a:gd name="connsiteY3" fmla="*/ 404802 h 952503"/>
                <a:gd name="connsiteX4" fmla="*/ 33298 w 1152238"/>
                <a:gd name="connsiteY4" fmla="*/ 204777 h 952503"/>
                <a:gd name="connsiteX5" fmla="*/ 237799 w 1152238"/>
                <a:gd name="connsiteY5" fmla="*/ -10 h 952503"/>
                <a:gd name="connsiteX6" fmla="*/ 480973 w 1152238"/>
                <a:gd name="connsiteY6" fmla="*/ 304790 h 952503"/>
                <a:gd name="connsiteX7" fmla="*/ 138073 w 1152238"/>
                <a:gd name="connsiteY7" fmla="*/ 952490 h 952503"/>
                <a:gd name="connsiteX8" fmla="*/ 814348 w 1152238"/>
                <a:gd name="connsiteY8" fmla="*/ 952490 h 952503"/>
                <a:gd name="connsiteX9" fmla="*/ 671473 w 1152238"/>
                <a:gd name="connsiteY9" fmla="*/ 838190 h 952503"/>
                <a:gd name="connsiteX10" fmla="*/ 952460 w 1152238"/>
                <a:gd name="connsiteY10" fmla="*/ 395277 h 952503"/>
                <a:gd name="connsiteX11" fmla="*/ 900073 w 1152238"/>
                <a:gd name="connsiteY11" fmla="*/ 404802 h 952503"/>
                <a:gd name="connsiteX12" fmla="*/ 709573 w 1152238"/>
                <a:gd name="connsiteY12" fmla="*/ 204777 h 952503"/>
                <a:gd name="connsiteX13" fmla="*/ 911303 w 1152238"/>
                <a:gd name="connsiteY13" fmla="*/ -8 h 952503"/>
                <a:gd name="connsiteX14" fmla="*/ 914075 w 1152238"/>
                <a:gd name="connsiteY14" fmla="*/ -10 h 952503"/>
                <a:gd name="connsiteX15" fmla="*/ 1152199 w 1152238"/>
                <a:gd name="connsiteY15" fmla="*/ 304790 h 952503"/>
                <a:gd name="connsiteX16" fmla="*/ 814348 w 1152238"/>
                <a:gd name="connsiteY16" fmla="*/ 952490 h 952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52238" h="952503">
                  <a:moveTo>
                    <a:pt x="138073" y="952490"/>
                  </a:moveTo>
                  <a:lnTo>
                    <a:pt x="-40" y="838190"/>
                  </a:lnTo>
                  <a:cubicBezTo>
                    <a:pt x="152360" y="733415"/>
                    <a:pt x="266660" y="547677"/>
                    <a:pt x="276185" y="395277"/>
                  </a:cubicBezTo>
                  <a:cubicBezTo>
                    <a:pt x="276185" y="400040"/>
                    <a:pt x="242848" y="404802"/>
                    <a:pt x="228560" y="404802"/>
                  </a:cubicBezTo>
                  <a:cubicBezTo>
                    <a:pt x="114260" y="404802"/>
                    <a:pt x="33298" y="319077"/>
                    <a:pt x="33298" y="204777"/>
                  </a:cubicBezTo>
                  <a:cubicBezTo>
                    <a:pt x="34125" y="92132"/>
                    <a:pt x="125155" y="975"/>
                    <a:pt x="237799" y="-10"/>
                  </a:cubicBezTo>
                  <a:cubicBezTo>
                    <a:pt x="366673" y="-10"/>
                    <a:pt x="480973" y="109527"/>
                    <a:pt x="480973" y="304790"/>
                  </a:cubicBezTo>
                  <a:cubicBezTo>
                    <a:pt x="480973" y="571490"/>
                    <a:pt x="323524" y="823902"/>
                    <a:pt x="138073" y="952490"/>
                  </a:cubicBezTo>
                  <a:close/>
                  <a:moveTo>
                    <a:pt x="814348" y="952490"/>
                  </a:moveTo>
                  <a:lnTo>
                    <a:pt x="671473" y="838190"/>
                  </a:lnTo>
                  <a:cubicBezTo>
                    <a:pt x="823873" y="733415"/>
                    <a:pt x="942935" y="547677"/>
                    <a:pt x="952460" y="395277"/>
                  </a:cubicBezTo>
                  <a:cubicBezTo>
                    <a:pt x="947698" y="400040"/>
                    <a:pt x="919123" y="404802"/>
                    <a:pt x="900073" y="404802"/>
                  </a:cubicBezTo>
                  <a:cubicBezTo>
                    <a:pt x="790535" y="404802"/>
                    <a:pt x="709573" y="319077"/>
                    <a:pt x="709573" y="204777"/>
                  </a:cubicBezTo>
                  <a:cubicBezTo>
                    <a:pt x="708729" y="92521"/>
                    <a:pt x="799046" y="836"/>
                    <a:pt x="911303" y="-8"/>
                  </a:cubicBezTo>
                  <a:cubicBezTo>
                    <a:pt x="912226" y="-15"/>
                    <a:pt x="913151" y="-16"/>
                    <a:pt x="914075" y="-10"/>
                  </a:cubicBezTo>
                  <a:cubicBezTo>
                    <a:pt x="1042662" y="-10"/>
                    <a:pt x="1152199" y="109527"/>
                    <a:pt x="1152199" y="304790"/>
                  </a:cubicBezTo>
                  <a:cubicBezTo>
                    <a:pt x="1152199" y="571490"/>
                    <a:pt x="999799" y="823902"/>
                    <a:pt x="814348" y="952490"/>
                  </a:cubicBezTo>
                  <a:close/>
                </a:path>
              </a:pathLst>
            </a:custGeom>
            <a:solidFill>
              <a:schemeClr val="tx2">
                <a:lumMod val="60000"/>
                <a:lumOff val="40000"/>
              </a:schemeClr>
            </a:solidFill>
            <a:ln w="9525" cap="flat">
              <a:noFill/>
              <a:prstDash val="solid"/>
              <a:miter/>
            </a:ln>
          </p:spPr>
          <p:txBody>
            <a:bodyPr rtlCol="0" anchor="ctr"/>
            <a:lstStyle/>
            <a:p>
              <a:endParaRPr lang="en-US"/>
            </a:p>
          </p:txBody>
        </p:sp>
      </p:grpSp>
      <p:sp>
        <p:nvSpPr>
          <p:cNvPr id="10" name="Rectangle 9">
            <a:extLst>
              <a:ext uri="{FF2B5EF4-FFF2-40B4-BE49-F238E27FC236}">
                <a16:creationId xmlns:a16="http://schemas.microsoft.com/office/drawing/2014/main" id="{CF68D786-C98F-4FE4-8396-6519C133C59A}"/>
              </a:ext>
            </a:extLst>
          </p:cNvPr>
          <p:cNvSpPr/>
          <p:nvPr userDrawn="1"/>
        </p:nvSpPr>
        <p:spPr>
          <a:xfrm>
            <a:off x="-1" y="76200"/>
            <a:ext cx="342901" cy="14478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Graphic 10">
            <a:extLst>
              <a:ext uri="{FF2B5EF4-FFF2-40B4-BE49-F238E27FC236}">
                <a16:creationId xmlns:a16="http://schemas.microsoft.com/office/drawing/2014/main" id="{29D9F925-78A0-46DD-830A-943A674BB1F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763241" y="5124324"/>
            <a:ext cx="5299579" cy="1673051"/>
          </a:xfrm>
          <a:prstGeom prst="rect">
            <a:avLst/>
          </a:prstGeom>
        </p:spPr>
      </p:pic>
      <p:sp>
        <p:nvSpPr>
          <p:cNvPr id="2" name="Title 1">
            <a:extLst>
              <a:ext uri="{FF2B5EF4-FFF2-40B4-BE49-F238E27FC236}">
                <a16:creationId xmlns:a16="http://schemas.microsoft.com/office/drawing/2014/main" id="{2DD8B61E-D700-41AB-A285-33515E6C0A52}"/>
              </a:ext>
            </a:extLst>
          </p:cNvPr>
          <p:cNvSpPr>
            <a:spLocks noGrp="1"/>
          </p:cNvSpPr>
          <p:nvPr>
            <p:ph type="title" hasCustomPrompt="1"/>
          </p:nvPr>
        </p:nvSpPr>
        <p:spPr>
          <a:xfrm>
            <a:off x="1079404" y="920635"/>
            <a:ext cx="8691516" cy="1329595"/>
          </a:xfrm>
        </p:spPr>
        <p:txBody>
          <a:bodyPr wrap="square" anchor="b" anchorCtr="0">
            <a:spAutoFit/>
          </a:bodyPr>
          <a:lstStyle>
            <a:lvl1pPr algn="l">
              <a:defRPr/>
            </a:lvl1pPr>
          </a:lstStyle>
          <a:p>
            <a:r>
              <a:rPr lang="en-US" dirty="0"/>
              <a:t>CLICK TO EDIT MASTER TITLE STYLE</a:t>
            </a:r>
          </a:p>
        </p:txBody>
      </p:sp>
      <p:sp>
        <p:nvSpPr>
          <p:cNvPr id="7" name="Text Placeholder 6">
            <a:extLst>
              <a:ext uri="{FF2B5EF4-FFF2-40B4-BE49-F238E27FC236}">
                <a16:creationId xmlns:a16="http://schemas.microsoft.com/office/drawing/2014/main" id="{8A0B0C01-FE56-4642-9E7B-E63BFB56B8F8}"/>
              </a:ext>
            </a:extLst>
          </p:cNvPr>
          <p:cNvSpPr>
            <a:spLocks noGrp="1"/>
          </p:cNvSpPr>
          <p:nvPr>
            <p:ph type="body" sz="quarter" idx="13"/>
          </p:nvPr>
        </p:nvSpPr>
        <p:spPr>
          <a:xfrm>
            <a:off x="2504210" y="3140123"/>
            <a:ext cx="7190508" cy="2997441"/>
          </a:xfrm>
          <a:noFill/>
        </p:spPr>
        <p:txBody>
          <a:bodyPr wrap="square" lIns="0" tIns="0" rIns="0" bIns="0" anchor="t" anchorCtr="0">
            <a:noAutofit/>
          </a:bodyPr>
          <a:lstStyle>
            <a:lvl1pPr marL="0" indent="0" algn="l">
              <a:lnSpc>
                <a:spcPct val="95000"/>
              </a:lnSpc>
              <a:spcBef>
                <a:spcPts val="800"/>
              </a:spcBef>
              <a:buNone/>
              <a:defRPr lang="en-US" sz="2400" kern="1200" dirty="0">
                <a:solidFill>
                  <a:schemeClr val="bg1"/>
                </a:solidFill>
                <a:latin typeface="+mn-lt"/>
                <a:ea typeface="+mn-ea"/>
                <a:cs typeface="+mn-cs"/>
              </a:defRPr>
            </a:lvl1pPr>
          </a:lstStyle>
          <a:p>
            <a:pPr lvl="0"/>
            <a:r>
              <a:rPr lang="en-US" dirty="0"/>
              <a:t>Click to edit Master text styles</a:t>
            </a:r>
          </a:p>
        </p:txBody>
      </p:sp>
    </p:spTree>
    <p:extLst>
      <p:ext uri="{BB962C8B-B14F-4D97-AF65-F5344CB8AC3E}">
        <p14:creationId xmlns:p14="http://schemas.microsoft.com/office/powerpoint/2010/main" val="289886696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20">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8B61E-D700-41AB-A285-33515E6C0A52}"/>
              </a:ext>
            </a:extLst>
          </p:cNvPr>
          <p:cNvSpPr>
            <a:spLocks noGrp="1"/>
          </p:cNvSpPr>
          <p:nvPr>
            <p:ph type="title" hasCustomPrompt="1"/>
          </p:nvPr>
        </p:nvSpPr>
        <p:spPr>
          <a:xfrm>
            <a:off x="1079404" y="560638"/>
            <a:ext cx="5799532" cy="1994392"/>
          </a:xfrm>
        </p:spPr>
        <p:txBody>
          <a:bodyPr wrap="square" anchor="b" anchorCtr="0">
            <a:spAutoFit/>
          </a:bodyPr>
          <a:lstStyle>
            <a:lvl1pPr algn="l">
              <a:defRPr/>
            </a:lvl1pPr>
          </a:lstStyle>
          <a:p>
            <a:r>
              <a:rPr lang="en-US" dirty="0"/>
              <a:t>CLICK TO EDIT MASTER TITLE STYLE</a:t>
            </a:r>
          </a:p>
        </p:txBody>
      </p:sp>
      <p:sp>
        <p:nvSpPr>
          <p:cNvPr id="7" name="Text Placeholder 6">
            <a:extLst>
              <a:ext uri="{FF2B5EF4-FFF2-40B4-BE49-F238E27FC236}">
                <a16:creationId xmlns:a16="http://schemas.microsoft.com/office/drawing/2014/main" id="{8A0B0C01-FE56-4642-9E7B-E63BFB56B8F8}"/>
              </a:ext>
            </a:extLst>
          </p:cNvPr>
          <p:cNvSpPr>
            <a:spLocks noGrp="1"/>
          </p:cNvSpPr>
          <p:nvPr>
            <p:ph type="body" sz="quarter" idx="13"/>
          </p:nvPr>
        </p:nvSpPr>
        <p:spPr>
          <a:xfrm>
            <a:off x="7014575" y="618596"/>
            <a:ext cx="4572000" cy="350865"/>
          </a:xfrm>
          <a:noFill/>
        </p:spPr>
        <p:txBody>
          <a:bodyPr wrap="square" lIns="0" tIns="0" rIns="0" bIns="0" anchor="t" anchorCtr="0">
            <a:noAutofit/>
          </a:bodyPr>
          <a:lstStyle>
            <a:lvl1pPr marL="0" indent="0" algn="l">
              <a:lnSpc>
                <a:spcPct val="95000"/>
              </a:lnSpc>
              <a:spcBef>
                <a:spcPts val="800"/>
              </a:spcBef>
              <a:buNone/>
              <a:defRPr lang="en-US" sz="2400" kern="1200" dirty="0">
                <a:solidFill>
                  <a:schemeClr val="bg1"/>
                </a:solidFill>
                <a:latin typeface="+mn-lt"/>
                <a:ea typeface="+mn-ea"/>
                <a:cs typeface="+mn-cs"/>
              </a:defRPr>
            </a:lvl1pPr>
          </a:lstStyle>
          <a:p>
            <a:pPr lvl="0"/>
            <a:r>
              <a:rPr lang="en-US" dirty="0"/>
              <a:t>Click to edit Master text styles</a:t>
            </a:r>
          </a:p>
        </p:txBody>
      </p:sp>
      <p:sp>
        <p:nvSpPr>
          <p:cNvPr id="8" name="Rectangle 7">
            <a:extLst>
              <a:ext uri="{FF2B5EF4-FFF2-40B4-BE49-F238E27FC236}">
                <a16:creationId xmlns:a16="http://schemas.microsoft.com/office/drawing/2014/main" id="{523D1C27-A47E-49F4-8FF1-3954D853A2CE}"/>
              </a:ext>
            </a:extLst>
          </p:cNvPr>
          <p:cNvSpPr/>
          <p:nvPr userDrawn="1"/>
        </p:nvSpPr>
        <p:spPr>
          <a:xfrm>
            <a:off x="1079404" y="2730944"/>
            <a:ext cx="18288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Picture Placeholder 5">
            <a:extLst>
              <a:ext uri="{FF2B5EF4-FFF2-40B4-BE49-F238E27FC236}">
                <a16:creationId xmlns:a16="http://schemas.microsoft.com/office/drawing/2014/main" id="{A49FF349-499D-4773-A3B2-1547301DCB9D}"/>
              </a:ext>
            </a:extLst>
          </p:cNvPr>
          <p:cNvSpPr>
            <a:spLocks noGrp="1"/>
          </p:cNvSpPr>
          <p:nvPr>
            <p:ph type="pic" sz="quarter" idx="14"/>
          </p:nvPr>
        </p:nvSpPr>
        <p:spPr>
          <a:xfrm>
            <a:off x="1079404" y="3124200"/>
            <a:ext cx="5264150" cy="3733800"/>
          </a:xfrm>
          <a:pattFill prst="pct90">
            <a:fgClr>
              <a:schemeClr val="tx2"/>
            </a:fgClr>
            <a:bgClr>
              <a:schemeClr val="bg1"/>
            </a:bgClr>
          </a:pattFill>
        </p:spPr>
        <p:txBody>
          <a:bodyPr/>
          <a:lstStyle/>
          <a:p>
            <a:endParaRPr lang="en-US"/>
          </a:p>
        </p:txBody>
      </p:sp>
      <p:sp>
        <p:nvSpPr>
          <p:cNvPr id="9" name="Rectangle 8">
            <a:extLst>
              <a:ext uri="{FF2B5EF4-FFF2-40B4-BE49-F238E27FC236}">
                <a16:creationId xmlns:a16="http://schemas.microsoft.com/office/drawing/2014/main" id="{76D5FDAA-EAF5-4519-A160-C1D803267657}"/>
              </a:ext>
            </a:extLst>
          </p:cNvPr>
          <p:cNvSpPr/>
          <p:nvPr userDrawn="1"/>
        </p:nvSpPr>
        <p:spPr>
          <a:xfrm>
            <a:off x="-1" y="76200"/>
            <a:ext cx="342901" cy="14478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Graphic 9">
            <a:extLst>
              <a:ext uri="{FF2B5EF4-FFF2-40B4-BE49-F238E27FC236}">
                <a16:creationId xmlns:a16="http://schemas.microsoft.com/office/drawing/2014/main" id="{6D8A0A40-A66E-4EAB-B930-8FCBB8FCCA8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763241" y="5124324"/>
            <a:ext cx="5299579" cy="1673051"/>
          </a:xfrm>
          <a:prstGeom prst="rect">
            <a:avLst/>
          </a:prstGeom>
        </p:spPr>
      </p:pic>
    </p:spTree>
    <p:extLst>
      <p:ext uri="{BB962C8B-B14F-4D97-AF65-F5344CB8AC3E}">
        <p14:creationId xmlns:p14="http://schemas.microsoft.com/office/powerpoint/2010/main" val="23998272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D0655B-5834-474B-BC1F-9C661A5AD1A4}"/>
              </a:ext>
            </a:extLst>
          </p:cNvPr>
          <p:cNvSpPr>
            <a:spLocks noGrp="1"/>
          </p:cNvSpPr>
          <p:nvPr>
            <p:ph type="title"/>
          </p:nvPr>
        </p:nvSpPr>
        <p:spPr>
          <a:xfrm>
            <a:off x="1077686" y="355078"/>
            <a:ext cx="10063163" cy="1272756"/>
          </a:xfrm>
        </p:spPr>
        <p:txBody>
          <a:bodyPr/>
          <a:lstStyle/>
          <a:p>
            <a:r>
              <a:rPr lang="en-US" dirty="0"/>
              <a:t>Click to edit Master title style</a:t>
            </a:r>
          </a:p>
        </p:txBody>
      </p:sp>
      <p:sp>
        <p:nvSpPr>
          <p:cNvPr id="3" name="Content Placeholder 2"/>
          <p:cNvSpPr>
            <a:spLocks noGrp="1"/>
          </p:cNvSpPr>
          <p:nvPr>
            <p:ph idx="1"/>
          </p:nvPr>
        </p:nvSpPr>
        <p:spPr>
          <a:xfrm>
            <a:off x="1077686" y="2248664"/>
            <a:ext cx="10063163" cy="4286531"/>
          </a:xfrm>
        </p:spPr>
        <p:txBody>
          <a:bodyPr anchor="t" anchorCtr="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052139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3 Section Header">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51FD4580-B741-442B-8F45-7363BA70CB2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0339" y="3023843"/>
            <a:ext cx="12081470" cy="3814061"/>
          </a:xfrm>
          <a:prstGeom prst="rect">
            <a:avLst/>
          </a:prstGeom>
        </p:spPr>
      </p:pic>
      <p:sp>
        <p:nvSpPr>
          <p:cNvPr id="3" name="Text Placeholder 2"/>
          <p:cNvSpPr>
            <a:spLocks noGrp="1"/>
          </p:cNvSpPr>
          <p:nvPr>
            <p:ph type="body" idx="1"/>
          </p:nvPr>
        </p:nvSpPr>
        <p:spPr>
          <a:xfrm>
            <a:off x="1066799" y="3298376"/>
            <a:ext cx="10063163" cy="1533002"/>
          </a:xfrm>
        </p:spPr>
        <p:txBody>
          <a:bodyPr lIns="0" tIns="0" rIns="0" bIns="0"/>
          <a:lstStyle>
            <a:lvl1pPr marL="0" indent="0" algn="l">
              <a:buNone/>
              <a:defRPr sz="3200">
                <a:solidFill>
                  <a:schemeClr val="bg1">
                    <a:lumMod val="8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2" name="Title 1">
            <a:extLst>
              <a:ext uri="{FF2B5EF4-FFF2-40B4-BE49-F238E27FC236}">
                <a16:creationId xmlns:a16="http://schemas.microsoft.com/office/drawing/2014/main" id="{D18C685A-AF05-487F-BDC4-E0027061E78B}"/>
              </a:ext>
            </a:extLst>
          </p:cNvPr>
          <p:cNvSpPr>
            <a:spLocks noGrp="1"/>
          </p:cNvSpPr>
          <p:nvPr>
            <p:ph type="title"/>
          </p:nvPr>
        </p:nvSpPr>
        <p:spPr>
          <a:xfrm>
            <a:off x="1066800" y="1017317"/>
            <a:ext cx="10063163" cy="1756027"/>
          </a:xfrm>
        </p:spPr>
        <p:txBody>
          <a:bodyPr/>
          <a:lstStyle/>
          <a:p>
            <a:r>
              <a:rPr lang="en-US" dirty="0"/>
              <a:t>Click to edit Master title style</a:t>
            </a:r>
          </a:p>
        </p:txBody>
      </p:sp>
      <p:sp>
        <p:nvSpPr>
          <p:cNvPr id="6" name="Rectangle 5">
            <a:extLst>
              <a:ext uri="{FF2B5EF4-FFF2-40B4-BE49-F238E27FC236}">
                <a16:creationId xmlns:a16="http://schemas.microsoft.com/office/drawing/2014/main" id="{0EED798E-0F13-41D5-9F7D-521AF44734DA}"/>
              </a:ext>
            </a:extLst>
          </p:cNvPr>
          <p:cNvSpPr/>
          <p:nvPr userDrawn="1"/>
        </p:nvSpPr>
        <p:spPr>
          <a:xfrm>
            <a:off x="1079404" y="2860553"/>
            <a:ext cx="182880" cy="914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77932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 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1066800" y="2228568"/>
            <a:ext cx="4670128" cy="4286532"/>
          </a:xfrm>
        </p:spPr>
        <p:txBody>
          <a:bodyPr anchor="t" anchorCtr="0"/>
          <a:lstStyle>
            <a:lvl1pPr>
              <a:lnSpc>
                <a:spcPct val="90000"/>
              </a:lnSpc>
              <a:defRPr sz="2400"/>
            </a:lvl1pPr>
            <a:lvl2pPr>
              <a:lnSpc>
                <a:spcPct val="90000"/>
              </a:lnSpc>
              <a:defRPr/>
            </a:lvl2pPr>
            <a:lvl3pPr>
              <a:lnSpc>
                <a:spcPct val="90000"/>
              </a:lnSpc>
              <a:defRPr/>
            </a:lvl3pPr>
            <a:lvl4pPr>
              <a:lnSpc>
                <a:spcPct val="90000"/>
              </a:lnSpc>
              <a:defRPr/>
            </a:lvl4pPr>
            <a:lvl5pPr>
              <a:lnSpc>
                <a:spcPct val="9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459835" y="2228568"/>
            <a:ext cx="4670128" cy="4286532"/>
          </a:xfrm>
        </p:spPr>
        <p:txBody>
          <a:bodyPr anchor="t" anchorCtr="0"/>
          <a:lstStyle>
            <a:lvl1pPr>
              <a:lnSpc>
                <a:spcPct val="90000"/>
              </a:lnSpc>
              <a:defRPr sz="2400"/>
            </a:lvl1pPr>
            <a:lvl2pPr>
              <a:lnSpc>
                <a:spcPct val="90000"/>
              </a:lnSpc>
              <a:defRPr/>
            </a:lvl2pPr>
            <a:lvl3pPr>
              <a:lnSpc>
                <a:spcPct val="90000"/>
              </a:lnSpc>
              <a:defRPr/>
            </a:lvl3pPr>
            <a:lvl4pPr>
              <a:lnSpc>
                <a:spcPct val="90000"/>
              </a:lnSpc>
              <a:defRPr/>
            </a:lvl4pPr>
            <a:lvl5pPr>
              <a:lnSpc>
                <a:spcPct val="9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itle 8">
            <a:extLst>
              <a:ext uri="{FF2B5EF4-FFF2-40B4-BE49-F238E27FC236}">
                <a16:creationId xmlns:a16="http://schemas.microsoft.com/office/drawing/2014/main" id="{BCDCAAAE-3117-43B1-8365-13245D2510A9}"/>
              </a:ext>
            </a:extLst>
          </p:cNvPr>
          <p:cNvSpPr>
            <a:spLocks noGrp="1"/>
          </p:cNvSpPr>
          <p:nvPr>
            <p:ph type="title"/>
          </p:nvPr>
        </p:nvSpPr>
        <p:spPr>
          <a:xfrm>
            <a:off x="1066800" y="355078"/>
            <a:ext cx="10063163" cy="1272756"/>
          </a:xfrm>
        </p:spPr>
        <p:txBody>
          <a:bodyPr/>
          <a:lstStyle/>
          <a:p>
            <a:r>
              <a:rPr lang="en-US"/>
              <a:t>Click to edit Master title style</a:t>
            </a:r>
          </a:p>
        </p:txBody>
      </p:sp>
    </p:spTree>
    <p:extLst>
      <p:ext uri="{BB962C8B-B14F-4D97-AF65-F5344CB8AC3E}">
        <p14:creationId xmlns:p14="http://schemas.microsoft.com/office/powerpoint/2010/main" val="12776008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 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066800" y="1949373"/>
            <a:ext cx="4537075" cy="806904"/>
          </a:xfrm>
        </p:spPr>
        <p:txBody>
          <a:bodyPr anchor="b"/>
          <a:lstStyle>
            <a:lvl1pPr marL="0" indent="0" algn="l">
              <a:lnSpc>
                <a:spcPct val="80000"/>
              </a:lnSpc>
              <a:spcBef>
                <a:spcPts val="0"/>
              </a:spcBef>
              <a:buNone/>
              <a:defRPr sz="2800" b="1">
                <a:solidFill>
                  <a:schemeClr val="bg1">
                    <a:lumMod val="8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066800" y="2874659"/>
            <a:ext cx="4537075" cy="3608620"/>
          </a:xfrm>
        </p:spPr>
        <p:txBody>
          <a:bodyPr vert="horz" lIns="0" tIns="0" rIns="0" bIns="0" rtlCol="0" anchor="t" anchorCtr="0">
            <a:noAutofit/>
          </a:bodyPr>
          <a:lstStyle>
            <a:lvl1pPr>
              <a:defRPr lang="en-US" dirty="0"/>
            </a:lvl1pPr>
            <a:lvl2pPr>
              <a:defRPr lang="en-US" dirty="0"/>
            </a:lvl2pPr>
            <a:lvl3pPr>
              <a:defRPr lang="en-US" dirty="0"/>
            </a:lvl3pPr>
            <a:lvl4pPr>
              <a:defRPr lang="en-US" dirty="0"/>
            </a:lvl4pPr>
            <a:lvl5pP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591301" y="1938488"/>
            <a:ext cx="4561114" cy="817789"/>
          </a:xfrm>
        </p:spPr>
        <p:txBody>
          <a:bodyPr vert="horz" lIns="0" tIns="0" rIns="0" bIns="0" rtlCol="0" anchor="b" anchorCtr="0">
            <a:noAutofit/>
          </a:bodyPr>
          <a:lstStyle>
            <a:lvl1pPr marL="0" indent="0">
              <a:lnSpc>
                <a:spcPct val="80000"/>
              </a:lnSpc>
              <a:spcBef>
                <a:spcPts val="0"/>
              </a:spcBef>
              <a:buNone/>
              <a:defRPr lang="en-US" sz="2800" b="1" dirty="0">
                <a:solidFill>
                  <a:schemeClr val="bg1">
                    <a:lumMod val="8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buNone/>
            </a:pPr>
            <a:r>
              <a:rPr lang="en-US" dirty="0"/>
              <a:t>Click to edit Master text styles</a:t>
            </a:r>
          </a:p>
        </p:txBody>
      </p:sp>
      <p:sp>
        <p:nvSpPr>
          <p:cNvPr id="6" name="Content Placeholder 5"/>
          <p:cNvSpPr>
            <a:spLocks noGrp="1"/>
          </p:cNvSpPr>
          <p:nvPr>
            <p:ph sz="quarter" idx="4"/>
          </p:nvPr>
        </p:nvSpPr>
        <p:spPr>
          <a:xfrm>
            <a:off x="6591301" y="2874659"/>
            <a:ext cx="4535424" cy="3640442"/>
          </a:xfrm>
        </p:spPr>
        <p:txBody>
          <a:bodyPr vert="horz" lIns="0" tIns="0" rIns="0" bIns="0" rtlCol="0" anchor="t" anchorCtr="0">
            <a:noAutofit/>
          </a:bodyPr>
          <a:lstStyle>
            <a:lvl1pPr>
              <a:defRPr lang="en-US" dirty="0"/>
            </a:lvl1pPr>
            <a:lvl2pPr>
              <a:defRPr lang="en-US" dirty="0"/>
            </a:lvl2pPr>
            <a:lvl3pPr>
              <a:defRPr lang="en-US" dirty="0"/>
            </a:lvl3pPr>
            <a:lvl4pPr>
              <a:defRPr lang="en-US" dirty="0"/>
            </a:lvl4pPr>
            <a:lvl5pP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itle 9">
            <a:extLst>
              <a:ext uri="{FF2B5EF4-FFF2-40B4-BE49-F238E27FC236}">
                <a16:creationId xmlns:a16="http://schemas.microsoft.com/office/drawing/2014/main" id="{5BCD8D19-683F-4EEA-A357-6C4EB3371CEC}"/>
              </a:ext>
            </a:extLst>
          </p:cNvPr>
          <p:cNvSpPr>
            <a:spLocks noGrp="1"/>
          </p:cNvSpPr>
          <p:nvPr>
            <p:ph type="title"/>
          </p:nvPr>
        </p:nvSpPr>
        <p:spPr>
          <a:xfrm>
            <a:off x="1066800" y="355078"/>
            <a:ext cx="10063163" cy="1272756"/>
          </a:xfrm>
        </p:spPr>
        <p:txBody>
          <a:bodyPr vert="horz" lIns="0" tIns="0" rIns="0" bIns="0" rtlCol="0" anchor="b" anchorCtr="0">
            <a:noAutofit/>
          </a:bodyPr>
          <a:lstStyle>
            <a:lvl1pPr>
              <a:defRPr lang="en-US"/>
            </a:lvl1pPr>
          </a:lstStyle>
          <a:p>
            <a:pPr lvl="0"/>
            <a:r>
              <a:rPr lang="en-US"/>
              <a:t>Click to edit Master title style</a:t>
            </a:r>
          </a:p>
        </p:txBody>
      </p:sp>
    </p:spTree>
    <p:extLst>
      <p:ext uri="{BB962C8B-B14F-4D97-AF65-F5344CB8AC3E}">
        <p14:creationId xmlns:p14="http://schemas.microsoft.com/office/powerpoint/2010/main" val="31727861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6 Title Only">
    <p:spTree>
      <p:nvGrpSpPr>
        <p:cNvPr id="1" name=""/>
        <p:cNvGrpSpPr/>
        <p:nvPr/>
      </p:nvGrpSpPr>
      <p:grpSpPr>
        <a:xfrm>
          <a:off x="0" y="0"/>
          <a:ext cx="0" cy="0"/>
          <a:chOff x="0" y="0"/>
          <a:chExt cx="0" cy="0"/>
        </a:xfrm>
      </p:grpSpPr>
      <p:sp>
        <p:nvSpPr>
          <p:cNvPr id="2" name="Title 1"/>
          <p:cNvSpPr>
            <a:spLocks noGrp="1"/>
          </p:cNvSpPr>
          <p:nvPr>
            <p:ph type="title"/>
          </p:nvPr>
        </p:nvSpPr>
        <p:spPr>
          <a:xfrm>
            <a:off x="1066800" y="355078"/>
            <a:ext cx="10063163" cy="1272756"/>
          </a:xfrm>
        </p:spPr>
        <p:txBody>
          <a:bodyPr/>
          <a:lstStyle/>
          <a:p>
            <a:r>
              <a:rPr lang="en-US"/>
              <a:t>Click to edit Master title style</a:t>
            </a:r>
            <a:endParaRPr lang="en-US" dirty="0"/>
          </a:p>
        </p:txBody>
      </p:sp>
    </p:spTree>
    <p:extLst>
      <p:ext uri="{BB962C8B-B14F-4D97-AF65-F5344CB8AC3E}">
        <p14:creationId xmlns:p14="http://schemas.microsoft.com/office/powerpoint/2010/main" val="20948050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7 blank">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A44C8B7-E3DE-4FF2-A95C-6EF26B46BA5D}"/>
              </a:ext>
            </a:extLst>
          </p:cNvPr>
          <p:cNvSpPr/>
          <p:nvPr userDrawn="1"/>
        </p:nvSpPr>
        <p:spPr>
          <a:xfrm>
            <a:off x="-1" y="0"/>
            <a:ext cx="342901" cy="14478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715382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F002B8-C24E-459A-BF60-3329F2C395D9}"/>
              </a:ext>
            </a:extLst>
          </p:cNvPr>
          <p:cNvSpPr>
            <a:spLocks noGrp="1"/>
          </p:cNvSpPr>
          <p:nvPr>
            <p:ph type="title"/>
          </p:nvPr>
        </p:nvSpPr>
        <p:spPr>
          <a:xfrm>
            <a:off x="1066800" y="355078"/>
            <a:ext cx="10063163" cy="1272756"/>
          </a:xfrm>
        </p:spPr>
        <p:txBody>
          <a:bodyPr vert="horz" lIns="0" tIns="0" rIns="0" bIns="0" rtlCol="0" anchor="b" anchorCtr="0">
            <a:noAutofit/>
          </a:bodyPr>
          <a:lstStyle>
            <a:lvl1pPr algn="l">
              <a:defRPr lang="en-US"/>
            </a:lvl1pPr>
          </a:lstStyle>
          <a:p>
            <a:pPr lvl="0"/>
            <a:r>
              <a:rPr lang="en-US" dirty="0"/>
              <a:t>Click to edit Master title style</a:t>
            </a:r>
          </a:p>
        </p:txBody>
      </p:sp>
      <p:sp>
        <p:nvSpPr>
          <p:cNvPr id="9" name="Text Placeholder 8">
            <a:extLst>
              <a:ext uri="{FF2B5EF4-FFF2-40B4-BE49-F238E27FC236}">
                <a16:creationId xmlns:a16="http://schemas.microsoft.com/office/drawing/2014/main" id="{17B51F18-4389-423C-83FA-B3547BD9808A}"/>
              </a:ext>
            </a:extLst>
          </p:cNvPr>
          <p:cNvSpPr>
            <a:spLocks noGrp="1"/>
          </p:cNvSpPr>
          <p:nvPr>
            <p:ph type="body" sz="quarter" idx="13"/>
          </p:nvPr>
        </p:nvSpPr>
        <p:spPr>
          <a:xfrm>
            <a:off x="5617029" y="2228568"/>
            <a:ext cx="6350558" cy="428653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Picture Placeholder 12">
            <a:extLst>
              <a:ext uri="{FF2B5EF4-FFF2-40B4-BE49-F238E27FC236}">
                <a16:creationId xmlns:a16="http://schemas.microsoft.com/office/drawing/2014/main" id="{1B35F952-6A35-4BAF-A7DB-A4486D42B575}"/>
              </a:ext>
            </a:extLst>
          </p:cNvPr>
          <p:cNvSpPr>
            <a:spLocks noGrp="1"/>
          </p:cNvSpPr>
          <p:nvPr>
            <p:ph type="pic" sz="quarter" idx="14"/>
          </p:nvPr>
        </p:nvSpPr>
        <p:spPr>
          <a:xfrm>
            <a:off x="1066798" y="2228568"/>
            <a:ext cx="4310064" cy="3857625"/>
          </a:xfrm>
          <a:pattFill prst="pct90">
            <a:fgClr>
              <a:schemeClr val="tx1"/>
            </a:fgClr>
            <a:bgClr>
              <a:schemeClr val="bg1"/>
            </a:bgClr>
          </a:pattFill>
        </p:spPr>
        <p:txBody>
          <a:bodyPr/>
          <a:lstStyle/>
          <a:p>
            <a:endParaRPr lang="en-US"/>
          </a:p>
        </p:txBody>
      </p:sp>
    </p:spTree>
    <p:extLst>
      <p:ext uri="{BB962C8B-B14F-4D97-AF65-F5344CB8AC3E}">
        <p14:creationId xmlns:p14="http://schemas.microsoft.com/office/powerpoint/2010/main" val="41508947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12">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06D0E941-EDE7-49BA-BDF4-3F57E52E905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892421" y="5124324"/>
            <a:ext cx="5299579" cy="1673051"/>
          </a:xfrm>
          <a:prstGeom prst="rect">
            <a:avLst/>
          </a:prstGeom>
        </p:spPr>
      </p:pic>
      <p:sp>
        <p:nvSpPr>
          <p:cNvPr id="9" name="Picture Placeholder 8">
            <a:extLst>
              <a:ext uri="{FF2B5EF4-FFF2-40B4-BE49-F238E27FC236}">
                <a16:creationId xmlns:a16="http://schemas.microsoft.com/office/drawing/2014/main" id="{6E33B11D-E83F-4E7D-A79C-E543708471D0}"/>
              </a:ext>
            </a:extLst>
          </p:cNvPr>
          <p:cNvSpPr>
            <a:spLocks noGrp="1" noChangeAspect="1"/>
          </p:cNvSpPr>
          <p:nvPr>
            <p:ph type="pic" idx="1"/>
          </p:nvPr>
        </p:nvSpPr>
        <p:spPr>
          <a:xfrm>
            <a:off x="7534275" y="1"/>
            <a:ext cx="4657725" cy="6857999"/>
          </a:xfrm>
          <a:custGeom>
            <a:avLst/>
            <a:gdLst>
              <a:gd name="connsiteX0" fmla="*/ 3193833 w 4657725"/>
              <a:gd name="connsiteY0" fmla="*/ 5150699 h 6857999"/>
              <a:gd name="connsiteX1" fmla="*/ 3193833 w 4657725"/>
              <a:gd name="connsiteY1" fmla="*/ 6122685 h 6857999"/>
              <a:gd name="connsiteX2" fmla="*/ 3923369 w 4657725"/>
              <a:gd name="connsiteY2" fmla="*/ 6796563 h 6857999"/>
              <a:gd name="connsiteX3" fmla="*/ 4652952 w 4657725"/>
              <a:gd name="connsiteY3" fmla="*/ 6120308 h 6857999"/>
              <a:gd name="connsiteX4" fmla="*/ 4652952 w 4657725"/>
              <a:gd name="connsiteY4" fmla="*/ 5150699 h 6857999"/>
              <a:gd name="connsiteX5" fmla="*/ 4301469 w 4657725"/>
              <a:gd name="connsiteY5" fmla="*/ 5150699 h 6857999"/>
              <a:gd name="connsiteX6" fmla="*/ 4301469 w 4657725"/>
              <a:gd name="connsiteY6" fmla="*/ 6110517 h 6857999"/>
              <a:gd name="connsiteX7" fmla="*/ 3923369 w 4657725"/>
              <a:gd name="connsiteY7" fmla="*/ 6491041 h 6857999"/>
              <a:gd name="connsiteX8" fmla="*/ 3542845 w 4657725"/>
              <a:gd name="connsiteY8" fmla="*/ 6110517 h 6857999"/>
              <a:gd name="connsiteX9" fmla="*/ 3542845 w 4657725"/>
              <a:gd name="connsiteY9" fmla="*/ 5150699 h 6857999"/>
              <a:gd name="connsiteX10" fmla="*/ 2421901 w 4657725"/>
              <a:gd name="connsiteY10" fmla="*/ 5126459 h 6857999"/>
              <a:gd name="connsiteX11" fmla="*/ 1808766 w 4657725"/>
              <a:gd name="connsiteY11" fmla="*/ 5618488 h 6857999"/>
              <a:gd name="connsiteX12" fmla="*/ 2739496 w 4657725"/>
              <a:gd name="connsiteY12" fmla="*/ 6316559 h 6857999"/>
              <a:gd name="connsiteX13" fmla="*/ 2458309 w 4657725"/>
              <a:gd name="connsiteY13" fmla="*/ 6495937 h 6857999"/>
              <a:gd name="connsiteX14" fmla="*/ 1944416 w 4657725"/>
              <a:gd name="connsiteY14" fmla="*/ 6277822 h 6857999"/>
              <a:gd name="connsiteX15" fmla="*/ 1757814 w 4657725"/>
              <a:gd name="connsiteY15" fmla="*/ 6539569 h 6857999"/>
              <a:gd name="connsiteX16" fmla="*/ 2441246 w 4657725"/>
              <a:gd name="connsiteY16" fmla="*/ 6796516 h 6857999"/>
              <a:gd name="connsiteX17" fmla="*/ 3088460 w 4657725"/>
              <a:gd name="connsiteY17" fmla="*/ 6277822 h 6857999"/>
              <a:gd name="connsiteX18" fmla="*/ 2160155 w 4657725"/>
              <a:gd name="connsiteY18" fmla="*/ 5589257 h 6857999"/>
              <a:gd name="connsiteX19" fmla="*/ 2390342 w 4657725"/>
              <a:gd name="connsiteY19" fmla="*/ 5426848 h 6857999"/>
              <a:gd name="connsiteX20" fmla="*/ 2860602 w 4657725"/>
              <a:gd name="connsiteY20" fmla="*/ 5603801 h 6857999"/>
              <a:gd name="connsiteX21" fmla="*/ 3052100 w 4657725"/>
              <a:gd name="connsiteY21" fmla="*/ 5351893 h 6857999"/>
              <a:gd name="connsiteX22" fmla="*/ 2421901 w 4657725"/>
              <a:gd name="connsiteY22" fmla="*/ 5126459 h 6857999"/>
              <a:gd name="connsiteX23" fmla="*/ 0 w 4657725"/>
              <a:gd name="connsiteY23" fmla="*/ 0 h 6857999"/>
              <a:gd name="connsiteX24" fmla="*/ 4657725 w 4657725"/>
              <a:gd name="connsiteY24" fmla="*/ 0 h 6857999"/>
              <a:gd name="connsiteX25" fmla="*/ 4657725 w 4657725"/>
              <a:gd name="connsiteY25" fmla="*/ 6857999 h 6857999"/>
              <a:gd name="connsiteX26" fmla="*/ 0 w 4657725"/>
              <a:gd name="connsiteY26" fmla="*/ 6857999 h 6857999"/>
              <a:gd name="connsiteX27" fmla="*/ 0 w 4657725"/>
              <a:gd name="connsiteY27" fmla="*/ 6767905 h 6857999"/>
              <a:gd name="connsiteX28" fmla="*/ 290396 w 4657725"/>
              <a:gd name="connsiteY28" fmla="*/ 6767905 h 6857999"/>
              <a:gd name="connsiteX29" fmla="*/ 589929 w 4657725"/>
              <a:gd name="connsiteY29" fmla="*/ 5833801 h 6857999"/>
              <a:gd name="connsiteX30" fmla="*/ 890270 w 4657725"/>
              <a:gd name="connsiteY30" fmla="*/ 6767905 h 6857999"/>
              <a:gd name="connsiteX31" fmla="*/ 1241849 w 4657725"/>
              <a:gd name="connsiteY31" fmla="*/ 6767905 h 6857999"/>
              <a:gd name="connsiteX32" fmla="*/ 1819004 w 4657725"/>
              <a:gd name="connsiteY32" fmla="*/ 5150939 h 6857999"/>
              <a:gd name="connsiteX33" fmla="*/ 1452644 w 4657725"/>
              <a:gd name="connsiteY33" fmla="*/ 5150939 h 6857999"/>
              <a:gd name="connsiteX34" fmla="*/ 1076160 w 4657725"/>
              <a:gd name="connsiteY34" fmla="*/ 6206910 h 6857999"/>
              <a:gd name="connsiteX35" fmla="*/ 736749 w 4657725"/>
              <a:gd name="connsiteY35" fmla="*/ 5150939 h 6857999"/>
              <a:gd name="connsiteX36" fmla="*/ 444440 w 4657725"/>
              <a:gd name="connsiteY36" fmla="*/ 5150939 h 6857999"/>
              <a:gd name="connsiteX37" fmla="*/ 103651 w 4657725"/>
              <a:gd name="connsiteY37" fmla="*/ 6208288 h 6857999"/>
              <a:gd name="connsiteX38" fmla="*/ 0 w 4657725"/>
              <a:gd name="connsiteY38" fmla="*/ 5917501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657725" h="6857999">
                <a:moveTo>
                  <a:pt x="3193833" y="5150699"/>
                </a:moveTo>
                <a:lnTo>
                  <a:pt x="3193833" y="6122685"/>
                </a:lnTo>
                <a:cubicBezTo>
                  <a:pt x="3193833" y="6520177"/>
                  <a:pt x="3431435" y="6796563"/>
                  <a:pt x="3923369" y="6796563"/>
                </a:cubicBezTo>
                <a:cubicBezTo>
                  <a:pt x="4415303" y="6796563"/>
                  <a:pt x="4652952" y="6522601"/>
                  <a:pt x="4652952" y="6120308"/>
                </a:cubicBezTo>
                <a:lnTo>
                  <a:pt x="4652952" y="5150699"/>
                </a:lnTo>
                <a:lnTo>
                  <a:pt x="4301469" y="5150699"/>
                </a:lnTo>
                <a:lnTo>
                  <a:pt x="4301469" y="6110517"/>
                </a:lnTo>
                <a:cubicBezTo>
                  <a:pt x="4301469" y="6335951"/>
                  <a:pt x="4172996" y="6491041"/>
                  <a:pt x="3923369" y="6491041"/>
                </a:cubicBezTo>
                <a:cubicBezTo>
                  <a:pt x="3673742" y="6491041"/>
                  <a:pt x="3542845" y="6335951"/>
                  <a:pt x="3542845" y="6110517"/>
                </a:cubicBezTo>
                <a:lnTo>
                  <a:pt x="3542845" y="5150699"/>
                </a:lnTo>
                <a:close/>
                <a:moveTo>
                  <a:pt x="2421901" y="5126459"/>
                </a:moveTo>
                <a:cubicBezTo>
                  <a:pt x="2041377" y="5126459"/>
                  <a:pt x="1808766" y="5349469"/>
                  <a:pt x="1808766" y="5618488"/>
                </a:cubicBezTo>
                <a:cubicBezTo>
                  <a:pt x="1808766" y="6226870"/>
                  <a:pt x="2739496" y="6030572"/>
                  <a:pt x="2739496" y="6316559"/>
                </a:cubicBezTo>
                <a:cubicBezTo>
                  <a:pt x="2739496" y="6408719"/>
                  <a:pt x="2647383" y="6495937"/>
                  <a:pt x="2458309" y="6495937"/>
                </a:cubicBezTo>
                <a:cubicBezTo>
                  <a:pt x="2264392" y="6496559"/>
                  <a:pt x="2078684" y="6417736"/>
                  <a:pt x="1944416" y="6277822"/>
                </a:cubicBezTo>
                <a:lnTo>
                  <a:pt x="1757814" y="6539569"/>
                </a:lnTo>
                <a:cubicBezTo>
                  <a:pt x="1908009" y="6692283"/>
                  <a:pt x="2131019" y="6796516"/>
                  <a:pt x="2441246" y="6796516"/>
                </a:cubicBezTo>
                <a:cubicBezTo>
                  <a:pt x="2877570" y="6796516"/>
                  <a:pt x="3088460" y="6573506"/>
                  <a:pt x="3088460" y="6277822"/>
                </a:cubicBezTo>
                <a:cubicBezTo>
                  <a:pt x="3088460" y="5674288"/>
                  <a:pt x="2160155" y="5846346"/>
                  <a:pt x="2160155" y="5589257"/>
                </a:cubicBezTo>
                <a:cubicBezTo>
                  <a:pt x="2160155" y="5492296"/>
                  <a:pt x="2242524" y="5426848"/>
                  <a:pt x="2390342" y="5426848"/>
                </a:cubicBezTo>
                <a:cubicBezTo>
                  <a:pt x="2555223" y="5426848"/>
                  <a:pt x="2729752" y="5482600"/>
                  <a:pt x="2860602" y="5603801"/>
                </a:cubicBezTo>
                <a:lnTo>
                  <a:pt x="3052100" y="5351893"/>
                </a:lnTo>
                <a:cubicBezTo>
                  <a:pt x="2892114" y="5204028"/>
                  <a:pt x="2678848" y="5126459"/>
                  <a:pt x="2421901" y="5126459"/>
                </a:cubicBezTo>
                <a:close/>
                <a:moveTo>
                  <a:pt x="0" y="0"/>
                </a:moveTo>
                <a:lnTo>
                  <a:pt x="4657725" y="0"/>
                </a:lnTo>
                <a:lnTo>
                  <a:pt x="4657725" y="6857999"/>
                </a:lnTo>
                <a:lnTo>
                  <a:pt x="0" y="6857999"/>
                </a:lnTo>
                <a:lnTo>
                  <a:pt x="0" y="6767905"/>
                </a:lnTo>
                <a:lnTo>
                  <a:pt x="290396" y="6767905"/>
                </a:lnTo>
                <a:lnTo>
                  <a:pt x="589929" y="5833801"/>
                </a:lnTo>
                <a:lnTo>
                  <a:pt x="890270" y="6767905"/>
                </a:lnTo>
                <a:lnTo>
                  <a:pt x="1241849" y="6767905"/>
                </a:lnTo>
                <a:lnTo>
                  <a:pt x="1819004" y="5150939"/>
                </a:lnTo>
                <a:lnTo>
                  <a:pt x="1452644" y="5150939"/>
                </a:lnTo>
                <a:lnTo>
                  <a:pt x="1076160" y="6206910"/>
                </a:lnTo>
                <a:lnTo>
                  <a:pt x="736749" y="5150939"/>
                </a:lnTo>
                <a:lnTo>
                  <a:pt x="444440" y="5150939"/>
                </a:lnTo>
                <a:lnTo>
                  <a:pt x="103651" y="6208288"/>
                </a:lnTo>
                <a:lnTo>
                  <a:pt x="0" y="5917501"/>
                </a:lnTo>
                <a:close/>
              </a:path>
            </a:pathLst>
          </a:custGeom>
          <a:pattFill prst="pct90">
            <a:fgClr>
              <a:schemeClr val="tx1"/>
            </a:fgClr>
            <a:bgClr>
              <a:schemeClr val="bg1"/>
            </a:bgClr>
          </a:pattFill>
        </p:spPr>
        <p:txBody>
          <a:bodyPr vert="horz" wrap="square" lIns="0" tIns="0" rIns="0" bIns="0" rtlCol="0" anchor="t" anchorCtr="1">
            <a:noAutofit/>
          </a:bodyPr>
          <a:lstStyle>
            <a:lvl1pPr marL="0" indent="0">
              <a:buNone/>
              <a:defRPr lang="en-US" sz="1050" dirty="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dirty="0"/>
              <a:t>Click icon to add picture</a:t>
            </a:r>
          </a:p>
        </p:txBody>
      </p:sp>
      <p:sp>
        <p:nvSpPr>
          <p:cNvPr id="2" name="Title 1">
            <a:extLst>
              <a:ext uri="{FF2B5EF4-FFF2-40B4-BE49-F238E27FC236}">
                <a16:creationId xmlns:a16="http://schemas.microsoft.com/office/drawing/2014/main" id="{B09CEF2D-F918-47AF-9A2E-87606276CE82}"/>
              </a:ext>
            </a:extLst>
          </p:cNvPr>
          <p:cNvSpPr>
            <a:spLocks noGrp="1"/>
          </p:cNvSpPr>
          <p:nvPr>
            <p:ph type="title"/>
          </p:nvPr>
        </p:nvSpPr>
        <p:spPr>
          <a:xfrm>
            <a:off x="1079404" y="355078"/>
            <a:ext cx="6454871" cy="1272756"/>
          </a:xfrm>
        </p:spPr>
        <p:txBody>
          <a:bodyPr/>
          <a:lstStyle/>
          <a:p>
            <a:r>
              <a:rPr lang="en-US"/>
              <a:t>Click to edit Master title style</a:t>
            </a:r>
          </a:p>
        </p:txBody>
      </p:sp>
      <p:sp>
        <p:nvSpPr>
          <p:cNvPr id="17" name="Rectangle 16">
            <a:extLst>
              <a:ext uri="{FF2B5EF4-FFF2-40B4-BE49-F238E27FC236}">
                <a16:creationId xmlns:a16="http://schemas.microsoft.com/office/drawing/2014/main" id="{4581BD20-E683-41C5-AE73-792E882BFC74}"/>
              </a:ext>
            </a:extLst>
          </p:cNvPr>
          <p:cNvSpPr/>
          <p:nvPr userDrawn="1"/>
        </p:nvSpPr>
        <p:spPr>
          <a:xfrm>
            <a:off x="-1" y="0"/>
            <a:ext cx="342901" cy="14478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53BA561D-6C3D-49E7-AAA6-98B9F61B2FAC}"/>
              </a:ext>
            </a:extLst>
          </p:cNvPr>
          <p:cNvSpPr/>
          <p:nvPr userDrawn="1"/>
        </p:nvSpPr>
        <p:spPr>
          <a:xfrm>
            <a:off x="1079404" y="1719274"/>
            <a:ext cx="182880" cy="914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9">
            <a:extLst>
              <a:ext uri="{FF2B5EF4-FFF2-40B4-BE49-F238E27FC236}">
                <a16:creationId xmlns:a16="http://schemas.microsoft.com/office/drawing/2014/main" id="{FDB70FCC-BB97-4C83-A1E3-15B50D1C5C82}"/>
              </a:ext>
            </a:extLst>
          </p:cNvPr>
          <p:cNvSpPr>
            <a:spLocks noGrp="1"/>
          </p:cNvSpPr>
          <p:nvPr>
            <p:ph type="body" sz="quarter" idx="15"/>
          </p:nvPr>
        </p:nvSpPr>
        <p:spPr>
          <a:xfrm>
            <a:off x="1079404" y="2248664"/>
            <a:ext cx="6116053" cy="408355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007683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2B9AA46-E27C-49B7-B52A-1D2CAB27054F}"/>
              </a:ext>
            </a:extLst>
          </p:cNvPr>
          <p:cNvSpPr/>
          <p:nvPr userDrawn="1"/>
        </p:nvSpPr>
        <p:spPr>
          <a:xfrm>
            <a:off x="-1" y="0"/>
            <a:ext cx="342901" cy="14478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1079404" y="355078"/>
            <a:ext cx="10063163" cy="1272756"/>
          </a:xfrm>
          <a:prstGeom prst="rect">
            <a:avLst/>
          </a:prstGeom>
        </p:spPr>
        <p:txBody>
          <a:bodyPr vert="horz" lIns="0" tIns="0" rIns="0" bIns="0" rtlCol="0" anchor="b" anchorCtr="0">
            <a:noAutofit/>
          </a:bodyPr>
          <a:lstStyle/>
          <a:p>
            <a:r>
              <a:rPr lang="en-US" dirty="0"/>
              <a:t>Click to edit Master title style</a:t>
            </a:r>
          </a:p>
        </p:txBody>
      </p:sp>
      <p:sp>
        <p:nvSpPr>
          <p:cNvPr id="3" name="Text Placeholder 2"/>
          <p:cNvSpPr>
            <a:spLocks noGrp="1"/>
          </p:cNvSpPr>
          <p:nvPr>
            <p:ph type="body" idx="1"/>
          </p:nvPr>
        </p:nvSpPr>
        <p:spPr>
          <a:xfrm>
            <a:off x="1079404" y="2248664"/>
            <a:ext cx="10063163" cy="3515006"/>
          </a:xfrm>
          <a:prstGeom prst="rect">
            <a:avLst/>
          </a:prstGeom>
        </p:spPr>
        <p:txBody>
          <a:bodyPr vert="horz" lIns="0" tIns="0" rIns="0" bIns="0" rtlCol="0" anchor="t" anchorCtr="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Graphic 6">
            <a:extLst>
              <a:ext uri="{FF2B5EF4-FFF2-40B4-BE49-F238E27FC236}">
                <a16:creationId xmlns:a16="http://schemas.microsoft.com/office/drawing/2014/main" id="{F7CF70C8-0AEC-4AD2-AD31-2A6E9D6584BB}"/>
              </a:ext>
            </a:extLst>
          </p:cNvPr>
          <p:cNvPicPr>
            <a:picLocks noChangeAspect="1"/>
          </p:cNvPicPr>
          <p:nvPr userDrawn="1"/>
        </p:nvPicPr>
        <p:blipFill>
          <a:blip r:embed="rId18">
            <a:extLst>
              <a:ext uri="{96DAC541-7B7A-43D3-8B79-37D633B846F1}">
                <asvg:svgBlip xmlns:asvg="http://schemas.microsoft.com/office/drawing/2016/SVG/main" r:embed="rId19"/>
              </a:ext>
            </a:extLst>
          </a:blip>
          <a:stretch>
            <a:fillRect/>
          </a:stretch>
        </p:blipFill>
        <p:spPr>
          <a:xfrm>
            <a:off x="6763241" y="5124324"/>
            <a:ext cx="5299579" cy="1673051"/>
          </a:xfrm>
          <a:prstGeom prst="rect">
            <a:avLst/>
          </a:prstGeom>
        </p:spPr>
      </p:pic>
      <p:sp>
        <p:nvSpPr>
          <p:cNvPr id="11" name="Rectangle 10">
            <a:extLst>
              <a:ext uri="{FF2B5EF4-FFF2-40B4-BE49-F238E27FC236}">
                <a16:creationId xmlns:a16="http://schemas.microsoft.com/office/drawing/2014/main" id="{B70B6714-A342-46BB-9C49-060ABC6EF4F4}"/>
              </a:ext>
            </a:extLst>
          </p:cNvPr>
          <p:cNvSpPr/>
          <p:nvPr userDrawn="1"/>
        </p:nvSpPr>
        <p:spPr>
          <a:xfrm>
            <a:off x="1079404" y="1719274"/>
            <a:ext cx="182880" cy="914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07026652"/>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712" r:id="rId9"/>
    <p:sldLayoutId id="2147483703" r:id="rId10"/>
    <p:sldLayoutId id="2147483705" r:id="rId11"/>
    <p:sldLayoutId id="2147483706" r:id="rId12"/>
    <p:sldLayoutId id="2147483707" r:id="rId13"/>
    <p:sldLayoutId id="2147483708" r:id="rId14"/>
    <p:sldLayoutId id="2147483710" r:id="rId15"/>
    <p:sldLayoutId id="2147483709" r:id="rId16"/>
  </p:sldLayoutIdLst>
  <p:txStyles>
    <p:titleStyle>
      <a:lvl1pPr algn="l" defTabSz="914400" rtl="0" eaLnBrk="1" latinLnBrk="0" hangingPunct="1">
        <a:lnSpc>
          <a:spcPct val="90000"/>
        </a:lnSpc>
        <a:spcBef>
          <a:spcPct val="0"/>
        </a:spcBef>
        <a:buNone/>
        <a:defRPr sz="4000" b="1" kern="1200">
          <a:solidFill>
            <a:schemeClr val="bg1"/>
          </a:solidFill>
          <a:latin typeface="Corbel" panose="020B0503020204020204" pitchFamily="34" charset="0"/>
          <a:ea typeface="+mj-ea"/>
          <a:cs typeface="+mj-cs"/>
        </a:defRPr>
      </a:lvl1pPr>
    </p:titleStyle>
    <p:bodyStyle>
      <a:lvl1pPr marL="182880" indent="-182880" algn="l" defTabSz="914400" rtl="0" eaLnBrk="1" latinLnBrk="0" hangingPunct="1">
        <a:lnSpc>
          <a:spcPct val="90000"/>
        </a:lnSpc>
        <a:spcBef>
          <a:spcPts val="800"/>
        </a:spcBef>
        <a:buFont typeface="Arial" panose="020B0604020202020204" pitchFamily="34" charset="0"/>
        <a:buChar char="•"/>
        <a:defRPr sz="2400" kern="1200">
          <a:solidFill>
            <a:schemeClr val="bg1"/>
          </a:solidFill>
          <a:latin typeface="+mn-lt"/>
          <a:ea typeface="+mn-ea"/>
          <a:cs typeface="+mn-cs"/>
        </a:defRPr>
      </a:lvl1pPr>
      <a:lvl2pPr marL="365760" indent="-182880" algn="l" defTabSz="914400" rtl="0" eaLnBrk="1" latinLnBrk="0" hangingPunct="1">
        <a:lnSpc>
          <a:spcPct val="90000"/>
        </a:lnSpc>
        <a:spcBef>
          <a:spcPts val="400"/>
        </a:spcBef>
        <a:buFont typeface="Arial" panose="020B0604020202020204" pitchFamily="34" charset="0"/>
        <a:buChar char="•"/>
        <a:defRPr sz="2200" kern="1200">
          <a:solidFill>
            <a:schemeClr val="bg1"/>
          </a:solidFill>
          <a:latin typeface="+mn-lt"/>
          <a:ea typeface="+mn-ea"/>
          <a:cs typeface="+mn-cs"/>
        </a:defRPr>
      </a:lvl2pPr>
      <a:lvl3pPr marL="548640" indent="-182880" algn="l" defTabSz="914400" rtl="0" eaLnBrk="1" latinLnBrk="0" hangingPunct="1">
        <a:lnSpc>
          <a:spcPct val="90000"/>
        </a:lnSpc>
        <a:spcBef>
          <a:spcPts val="400"/>
        </a:spcBef>
        <a:buFont typeface="Arial" panose="020B0604020202020204" pitchFamily="34" charset="0"/>
        <a:buChar char="•"/>
        <a:defRPr sz="2000" kern="1200">
          <a:solidFill>
            <a:schemeClr val="bg1"/>
          </a:solidFill>
          <a:latin typeface="+mn-lt"/>
          <a:ea typeface="+mn-ea"/>
          <a:cs typeface="+mn-cs"/>
        </a:defRPr>
      </a:lvl3pPr>
      <a:lvl4pPr marL="731520" indent="-182880" algn="l" defTabSz="914400" rtl="0" eaLnBrk="1" latinLnBrk="0" hangingPunct="1">
        <a:lnSpc>
          <a:spcPct val="90000"/>
        </a:lnSpc>
        <a:spcBef>
          <a:spcPts val="400"/>
        </a:spcBef>
        <a:buFont typeface="Arial" panose="020B0604020202020204" pitchFamily="34" charset="0"/>
        <a:buChar char="•"/>
        <a:defRPr sz="2000" kern="1200">
          <a:solidFill>
            <a:schemeClr val="bg1"/>
          </a:solidFill>
          <a:latin typeface="+mn-lt"/>
          <a:ea typeface="+mn-ea"/>
          <a:cs typeface="+mn-cs"/>
        </a:defRPr>
      </a:lvl4pPr>
      <a:lvl5pPr marL="914400" indent="-182880" algn="l" defTabSz="914400" rtl="0" eaLnBrk="1" latinLnBrk="0" hangingPunct="1">
        <a:lnSpc>
          <a:spcPct val="90000"/>
        </a:lnSpc>
        <a:spcBef>
          <a:spcPts val="400"/>
        </a:spcBef>
        <a:buFont typeface="Arial" panose="020B0604020202020204" pitchFamily="34" charset="0"/>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userDrawn="1">
          <p15:clr>
            <a:srgbClr val="F26B43"/>
          </p15:clr>
        </p15:guide>
        <p15:guide id="2" pos="7680" userDrawn="1">
          <p15:clr>
            <a:srgbClr val="F26B43"/>
          </p15:clr>
        </p15:guide>
        <p15:guide id="3" pos="216" userDrawn="1">
          <p15:clr>
            <a:srgbClr val="F26B43"/>
          </p15:clr>
        </p15:guide>
        <p15:guide id="4" pos="672" userDrawn="1">
          <p15:clr>
            <a:srgbClr val="F26B43"/>
          </p15:clr>
        </p15:guide>
        <p15:guide id="5" pos="1122" userDrawn="1">
          <p15:clr>
            <a:srgbClr val="F26B43"/>
          </p15:clr>
        </p15:guide>
        <p15:guide id="6" pos="1575" userDrawn="1">
          <p15:clr>
            <a:srgbClr val="F26B43"/>
          </p15:clr>
        </p15:guide>
        <p15:guide id="7" pos="2028" userDrawn="1">
          <p15:clr>
            <a:srgbClr val="F26B43"/>
          </p15:clr>
        </p15:guide>
        <p15:guide id="8" pos="2481" userDrawn="1">
          <p15:clr>
            <a:srgbClr val="F26B43"/>
          </p15:clr>
        </p15:guide>
        <p15:guide id="9" pos="2934" userDrawn="1">
          <p15:clr>
            <a:srgbClr val="F26B43"/>
          </p15:clr>
        </p15:guide>
        <p15:guide id="10" pos="3387" userDrawn="1">
          <p15:clr>
            <a:srgbClr val="F26B43"/>
          </p15:clr>
        </p15:guide>
        <p15:guide id="11" pos="3840" userDrawn="1">
          <p15:clr>
            <a:srgbClr val="F26B43"/>
          </p15:clr>
        </p15:guide>
        <p15:guide id="12" pos="4293" userDrawn="1">
          <p15:clr>
            <a:srgbClr val="F26B43"/>
          </p15:clr>
        </p15:guide>
        <p15:guide id="13" pos="4746" userDrawn="1">
          <p15:clr>
            <a:srgbClr val="F26B43"/>
          </p15:clr>
        </p15:guide>
        <p15:guide id="14" pos="5199" userDrawn="1">
          <p15:clr>
            <a:srgbClr val="F26B43"/>
          </p15:clr>
        </p15:guide>
        <p15:guide id="15" pos="5652" userDrawn="1">
          <p15:clr>
            <a:srgbClr val="F26B43"/>
          </p15:clr>
        </p15:guide>
        <p15:guide id="16" pos="6105" userDrawn="1">
          <p15:clr>
            <a:srgbClr val="F26B43"/>
          </p15:clr>
        </p15:guide>
        <p15:guide id="17" pos="6558" userDrawn="1">
          <p15:clr>
            <a:srgbClr val="F26B43"/>
          </p15:clr>
        </p15:guide>
        <p15:guide id="18" pos="7011" userDrawn="1">
          <p15:clr>
            <a:srgbClr val="F26B43"/>
          </p15:clr>
        </p15:guide>
        <p15:guide id="19" pos="7464" userDrawn="1">
          <p15:clr>
            <a:srgbClr val="F26B43"/>
          </p15:clr>
        </p15:guide>
        <p15:guide id="20" orient="horz" userDrawn="1">
          <p15:clr>
            <a:srgbClr val="F26B43"/>
          </p15:clr>
        </p15:guide>
        <p15:guide id="21" orient="horz" pos="4320" userDrawn="1">
          <p15:clr>
            <a:srgbClr val="F26B43"/>
          </p15:clr>
        </p15:guide>
        <p15:guide id="22" orient="horz" pos="216" userDrawn="1">
          <p15:clr>
            <a:srgbClr val="F26B43"/>
          </p15:clr>
        </p15:guide>
        <p15:guide id="23" orient="horz" pos="696" userDrawn="1">
          <p15:clr>
            <a:srgbClr val="F26B43"/>
          </p15:clr>
        </p15:guide>
        <p15:guide id="24" orient="horz" pos="1188" userDrawn="1">
          <p15:clr>
            <a:srgbClr val="F26B43"/>
          </p15:clr>
        </p15:guide>
        <p15:guide id="25" orient="horz" pos="1674" userDrawn="1">
          <p15:clr>
            <a:srgbClr val="F26B43"/>
          </p15:clr>
        </p15:guide>
        <p15:guide id="26" orient="horz" pos="2160" userDrawn="1">
          <p15:clr>
            <a:srgbClr val="F26B43"/>
          </p15:clr>
        </p15:guide>
        <p15:guide id="27" orient="horz" pos="2646" userDrawn="1">
          <p15:clr>
            <a:srgbClr val="F26B43"/>
          </p15:clr>
        </p15:guide>
        <p15:guide id="28" orient="horz" pos="3132" userDrawn="1">
          <p15:clr>
            <a:srgbClr val="F26B43"/>
          </p15:clr>
        </p15:guide>
        <p15:guide id="29" orient="horz" pos="3618" userDrawn="1">
          <p15:clr>
            <a:srgbClr val="F26B43"/>
          </p15:clr>
        </p15:guide>
        <p15:guide id="30" orient="horz" pos="4104"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5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150.png"/><Relationship Id="rId5" Type="http://schemas.openxmlformats.org/officeDocument/2006/relationships/image" Target="../media/image40.png"/><Relationship Id="rId4" Type="http://schemas.openxmlformats.org/officeDocument/2006/relationships/image" Target="../media/image39.png"/></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2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2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2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191.png"/><Relationship Id="rId4" Type="http://schemas.openxmlformats.org/officeDocument/2006/relationships/image" Target="../media/image43.png"/></Relationships>
</file>

<file path=ppt/slides/_rels/slide2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3.png"/></Relationships>
</file>

<file path=ppt/slides/_rels/slide2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3.png"/></Relationships>
</file>

<file path=ppt/slides/_rels/slide2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3.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3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23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3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48.png"/><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3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48.png"/><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3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59.png"/><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4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slide" Target="slide98.xml"/><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4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 Id="rId5" Type="http://schemas.openxmlformats.org/officeDocument/2006/relationships/image" Target="../media/image69.png"/><Relationship Id="rId4" Type="http://schemas.openxmlformats.org/officeDocument/2006/relationships/image" Target="../media/image68.png"/></Relationships>
</file>

<file path=ppt/slides/_rels/slide4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172.png"/><Relationship Id="rId1" Type="http://schemas.openxmlformats.org/officeDocument/2006/relationships/slideLayout" Target="../slideLayouts/slideLayout2.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49.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slide" Target="slide98.xml"/><Relationship Id="rId1" Type="http://schemas.openxmlformats.org/officeDocument/2006/relationships/slideLayout" Target="../slideLayouts/slideLayout2.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230.png"/><Relationship Id="rId1" Type="http://schemas.openxmlformats.org/officeDocument/2006/relationships/slideLayout" Target="../slideLayouts/slideLayout2.xml"/><Relationship Id="rId5" Type="http://schemas.openxmlformats.org/officeDocument/2006/relationships/image" Target="../media/image76.png"/><Relationship Id="rId4" Type="http://schemas.openxmlformats.org/officeDocument/2006/relationships/image" Target="../media/image75.png"/></Relationships>
</file>

<file path=ppt/slides/_rels/slide5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270.png"/><Relationship Id="rId1" Type="http://schemas.openxmlformats.org/officeDocument/2006/relationships/slideLayout" Target="../slideLayouts/slideLayout2.xml"/><Relationship Id="rId5" Type="http://schemas.openxmlformats.org/officeDocument/2006/relationships/image" Target="../media/image78.png"/><Relationship Id="rId4" Type="http://schemas.openxmlformats.org/officeDocument/2006/relationships/image" Target="../media/image77.png"/></Relationships>
</file>

<file path=ppt/slides/_rels/slide52.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 Id="rId4" Type="http://schemas.openxmlformats.org/officeDocument/2006/relationships/image" Target="../media/image82.png"/></Relationships>
</file>

<file path=ppt/slides/_rels/slide5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340.png"/><Relationship Id="rId1" Type="http://schemas.openxmlformats.org/officeDocument/2006/relationships/slideLayout" Target="../slideLayouts/slideLayout2.xml"/><Relationship Id="rId5" Type="http://schemas.openxmlformats.org/officeDocument/2006/relationships/image" Target="../media/image83.png"/><Relationship Id="rId4" Type="http://schemas.openxmlformats.org/officeDocument/2006/relationships/image" Target="../media/image81.png"/></Relationships>
</file>

<file path=ppt/slides/_rels/slide55.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 Id="rId4" Type="http://schemas.openxmlformats.org/officeDocument/2006/relationships/image" Target="../media/image88.png"/></Relationships>
</file>

<file path=ppt/slides/_rels/slide58.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91.jpg"/><Relationship Id="rId7" Type="http://schemas.openxmlformats.org/officeDocument/2006/relationships/image" Target="../media/image94.png"/><Relationship Id="rId2" Type="http://schemas.openxmlformats.org/officeDocument/2006/relationships/image" Target="../media/image120.png"/><Relationship Id="rId1" Type="http://schemas.openxmlformats.org/officeDocument/2006/relationships/slideLayout" Target="../slideLayouts/slideLayout2.xml"/><Relationship Id="rId6" Type="http://schemas.openxmlformats.org/officeDocument/2006/relationships/hyperlink" Target="https://informaconnect.com/the-challenges-of-upgrading-the-power-grid-for-a-decarbonised-electric-future/" TargetMode="External"/><Relationship Id="rId5" Type="http://schemas.openxmlformats.org/officeDocument/2006/relationships/image" Target="../media/image93.jpeg"/><Relationship Id="rId4" Type="http://schemas.openxmlformats.org/officeDocument/2006/relationships/image" Target="../media/image92.png"/></Relationships>
</file>

<file path=ppt/slides/_rels/slide7.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70.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slide" Target="slide97.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110.png"/><Relationship Id="rId1" Type="http://schemas.openxmlformats.org/officeDocument/2006/relationships/slideLayout" Target="../slideLayouts/slideLayout2.xml"/><Relationship Id="rId4" Type="http://schemas.openxmlformats.org/officeDocument/2006/relationships/image" Target="../media/image130.png"/></Relationships>
</file>

<file path=ppt/slides/_rels/slide8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8.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slide" Target="slide97.xml"/><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80.png"/></Relationships>
</file>

<file path=ppt/slides/_rels/slide92.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03.png"/></Relationships>
</file>

<file path=ppt/slides/_rels/slide93.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07.png"/><Relationship Id="rId4" Type="http://schemas.openxmlformats.org/officeDocument/2006/relationships/image" Target="../media/image106.png"/></Relationships>
</file>

<file path=ppt/slides/_rels/slide97.xml.rels><?xml version="1.0" encoding="UTF-8" standalone="yes"?>
<Relationships xmlns="http://schemas.openxmlformats.org/package/2006/relationships"><Relationship Id="rId3" Type="http://schemas.openxmlformats.org/officeDocument/2006/relationships/hyperlink" Target="t.ly/diWI3" TargetMode="External"/><Relationship Id="rId2" Type="http://schemas.openxmlformats.org/officeDocument/2006/relationships/hyperlink" Target="https://t.ly/ZP--" TargetMode="External"/><Relationship Id="rId1" Type="http://schemas.openxmlformats.org/officeDocument/2006/relationships/slideLayout" Target="../slideLayouts/slideLayout2.xml"/><Relationship Id="rId6" Type="http://schemas.openxmlformats.org/officeDocument/2006/relationships/hyperlink" Target="t.ly/Ga2th" TargetMode="External"/><Relationship Id="rId5" Type="http://schemas.openxmlformats.org/officeDocument/2006/relationships/hyperlink" Target="https://www.hsl.rl.ac.uk/" TargetMode="External"/><Relationship Id="rId4" Type="http://schemas.openxmlformats.org/officeDocument/2006/relationships/hyperlink" Target="t.ly/CYId" TargetMode="External"/></Relationships>
</file>

<file path=ppt/slides/_rels/slide98.xml.rels><?xml version="1.0" encoding="UTF-8" standalone="yes"?>
<Relationships xmlns="http://schemas.openxmlformats.org/package/2006/relationships"><Relationship Id="rId3" Type="http://schemas.openxmlformats.org/officeDocument/2006/relationships/hyperlink" Target="https://arxiv.org/abs/2011.00587v1" TargetMode="External"/><Relationship Id="rId2" Type="http://schemas.openxmlformats.org/officeDocument/2006/relationships/hyperlink" Target="https://arxiv.org/abs/2011.00587" TargetMode="External"/><Relationship Id="rId1" Type="http://schemas.openxmlformats.org/officeDocument/2006/relationships/slideLayout" Target="../slideLayouts/slideLayout2.xml"/><Relationship Id="rId6" Type="http://schemas.openxmlformats.org/officeDocument/2006/relationships/hyperlink" Target="https://ieeexplore.ieee.org/document/6837496" TargetMode="External"/><Relationship Id="rId5" Type="http://schemas.openxmlformats.org/officeDocument/2006/relationships/hyperlink" Target="https://www.amazon.com/Electronic-Circuit-System-Simulation-Methods/dp/0070501696" TargetMode="External"/><Relationship Id="rId4" Type="http://schemas.openxmlformats.org/officeDocument/2006/relationships/hyperlink" Target="t.ly/37SH"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8EB730-B0DA-4A8F-A335-22B9758D3046}"/>
              </a:ext>
            </a:extLst>
          </p:cNvPr>
          <p:cNvSpPr>
            <a:spLocks noGrp="1"/>
          </p:cNvSpPr>
          <p:nvPr>
            <p:ph type="ctrTitle"/>
          </p:nvPr>
        </p:nvSpPr>
        <p:spPr>
          <a:xfrm>
            <a:off x="1524000" y="2488845"/>
            <a:ext cx="9144000" cy="1675397"/>
          </a:xfrm>
          <a:ln>
            <a:solidFill>
              <a:schemeClr val="tx1"/>
            </a:solidFill>
          </a:ln>
        </p:spPr>
        <p:txBody>
          <a:bodyPr/>
          <a:lstStyle/>
          <a:p>
            <a:r>
              <a:rPr lang="en-US" dirty="0"/>
              <a:t>Multi-Period Optimization</a:t>
            </a:r>
            <a:br>
              <a:rPr lang="en-US" dirty="0"/>
            </a:br>
            <a:r>
              <a:rPr lang="en-US" sz="2800" dirty="0"/>
              <a:t>for Power Distribution Systems with Battery Storage</a:t>
            </a:r>
            <a:endParaRPr lang="en-US" dirty="0"/>
          </a:p>
        </p:txBody>
      </p:sp>
      <p:sp>
        <p:nvSpPr>
          <p:cNvPr id="3" name="Subtitle 2">
            <a:extLst>
              <a:ext uri="{FF2B5EF4-FFF2-40B4-BE49-F238E27FC236}">
                <a16:creationId xmlns:a16="http://schemas.microsoft.com/office/drawing/2014/main" id="{2BE68964-B8D8-4EBC-B9D3-CCA6FA2AC332}"/>
              </a:ext>
            </a:extLst>
          </p:cNvPr>
          <p:cNvSpPr>
            <a:spLocks noGrp="1"/>
          </p:cNvSpPr>
          <p:nvPr>
            <p:ph type="subTitle" idx="1"/>
          </p:nvPr>
        </p:nvSpPr>
        <p:spPr>
          <a:xfrm>
            <a:off x="1524000" y="4521121"/>
            <a:ext cx="9144000" cy="1614337"/>
          </a:xfrm>
          <a:ln>
            <a:solidFill>
              <a:schemeClr val="tx1"/>
            </a:solidFill>
          </a:ln>
        </p:spPr>
        <p:txBody>
          <a:bodyPr>
            <a:normAutofit/>
          </a:bodyPr>
          <a:lstStyle/>
          <a:p>
            <a:r>
              <a:rPr lang="en-US" dirty="0"/>
              <a:t>Aryan Ritwajeet Jha</a:t>
            </a:r>
          </a:p>
        </p:txBody>
      </p:sp>
    </p:spTree>
    <p:extLst>
      <p:ext uri="{BB962C8B-B14F-4D97-AF65-F5344CB8AC3E}">
        <p14:creationId xmlns:p14="http://schemas.microsoft.com/office/powerpoint/2010/main" val="32112844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45647" y="68485"/>
            <a:ext cx="2252748" cy="868823"/>
          </a:xfrm>
        </p:spPr>
        <p:style>
          <a:lnRef idx="2">
            <a:schemeClr val="accent2"/>
          </a:lnRef>
          <a:fillRef idx="1">
            <a:schemeClr val="lt1"/>
          </a:fillRef>
          <a:effectRef idx="0">
            <a:schemeClr val="accent2"/>
          </a:effectRef>
          <a:fontRef idx="minor">
            <a:schemeClr val="dk1"/>
          </a:fontRef>
        </p:style>
        <p:txBody>
          <a:bodyPr vert="horz" lIns="91440" tIns="45720" rIns="91440" bIns="45720" rtlCol="0" anchor="ctr">
            <a:noAutofit/>
          </a:bodyPr>
          <a:lstStyle/>
          <a:p>
            <a:pPr algn="ctr"/>
            <a:r>
              <a:rPr lang="en-US" sz="2000" kern="1200" dirty="0">
                <a:solidFill>
                  <a:schemeClr val="tx1"/>
                </a:solidFill>
                <a:latin typeface="+mj-lt"/>
                <a:ea typeface="+mj-ea"/>
                <a:cs typeface="+mj-cs"/>
              </a:rPr>
              <a:t>Optimization Formulation</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176332" y="859723"/>
            <a:ext cx="1963534" cy="598516"/>
          </a:xfrm>
          <a:solidFill>
            <a:srgbClr val="002D61"/>
          </a:solidFill>
        </p:spPr>
        <p:style>
          <a:lnRef idx="2">
            <a:schemeClr val="accent2"/>
          </a:lnRef>
          <a:fillRef idx="1">
            <a:schemeClr val="lt1"/>
          </a:fillRef>
          <a:effectRef idx="0">
            <a:schemeClr val="accent2"/>
          </a:effectRef>
          <a:fontRef idx="minor">
            <a:schemeClr val="dk1"/>
          </a:fontRef>
        </p:style>
        <p:txBody>
          <a:bodyPr vert="horz" lIns="91440" tIns="45720" rIns="91440" bIns="45720" rtlCol="0" anchor="ctr">
            <a:normAutofit fontScale="70000" lnSpcReduction="20000"/>
          </a:bodyPr>
          <a:lstStyle/>
          <a:p>
            <a:pPr marL="0" indent="0" algn="ctr">
              <a:spcBef>
                <a:spcPts val="1000"/>
              </a:spcBef>
              <a:buNone/>
            </a:pPr>
            <a:r>
              <a:rPr lang="en-US" sz="2000" kern="1200" dirty="0">
                <a:solidFill>
                  <a:schemeClr val="bg1"/>
                </a:solidFill>
                <a:latin typeface="+mn-lt"/>
                <a:ea typeface="+mn-ea"/>
                <a:cs typeface="+mn-cs"/>
              </a:rPr>
              <a:t>Making a simpler Optimization Problem</a:t>
            </a:r>
          </a:p>
        </p:txBody>
      </p:sp>
      <p:pic>
        <p:nvPicPr>
          <p:cNvPr id="9" name="Picture 8">
            <a:extLst>
              <a:ext uri="{FF2B5EF4-FFF2-40B4-BE49-F238E27FC236}">
                <a16:creationId xmlns:a16="http://schemas.microsoft.com/office/drawing/2014/main" id="{7219A59D-12DE-3428-97E9-A233A0AE3C21}"/>
              </a:ext>
            </a:extLst>
          </p:cNvPr>
          <p:cNvPicPr>
            <a:picLocks noChangeAspect="1"/>
          </p:cNvPicPr>
          <p:nvPr/>
        </p:nvPicPr>
        <p:blipFill>
          <a:blip r:embed="rId2"/>
          <a:stretch>
            <a:fillRect/>
          </a:stretch>
        </p:blipFill>
        <p:spPr>
          <a:xfrm>
            <a:off x="2867001" y="2539815"/>
            <a:ext cx="8446416" cy="4096512"/>
          </a:xfrm>
          <a:custGeom>
            <a:avLst/>
            <a:gdLst>
              <a:gd name="connsiteX0" fmla="*/ 0 w 8446416"/>
              <a:gd name="connsiteY0" fmla="*/ 0 h 4096512"/>
              <a:gd name="connsiteX1" fmla="*/ 565260 w 8446416"/>
              <a:gd name="connsiteY1" fmla="*/ 0 h 4096512"/>
              <a:gd name="connsiteX2" fmla="*/ 961592 w 8446416"/>
              <a:gd name="connsiteY2" fmla="*/ 0 h 4096512"/>
              <a:gd name="connsiteX3" fmla="*/ 1526852 w 8446416"/>
              <a:gd name="connsiteY3" fmla="*/ 0 h 4096512"/>
              <a:gd name="connsiteX4" fmla="*/ 2092112 w 8446416"/>
              <a:gd name="connsiteY4" fmla="*/ 0 h 4096512"/>
              <a:gd name="connsiteX5" fmla="*/ 2826301 w 8446416"/>
              <a:gd name="connsiteY5" fmla="*/ 0 h 4096512"/>
              <a:gd name="connsiteX6" fmla="*/ 3307097 w 8446416"/>
              <a:gd name="connsiteY6" fmla="*/ 0 h 4096512"/>
              <a:gd name="connsiteX7" fmla="*/ 3872357 w 8446416"/>
              <a:gd name="connsiteY7" fmla="*/ 0 h 4096512"/>
              <a:gd name="connsiteX8" fmla="*/ 4691010 w 8446416"/>
              <a:gd name="connsiteY8" fmla="*/ 0 h 4096512"/>
              <a:gd name="connsiteX9" fmla="*/ 5087341 w 8446416"/>
              <a:gd name="connsiteY9" fmla="*/ 0 h 4096512"/>
              <a:gd name="connsiteX10" fmla="*/ 5483673 w 8446416"/>
              <a:gd name="connsiteY10" fmla="*/ 0 h 4096512"/>
              <a:gd name="connsiteX11" fmla="*/ 5880005 w 8446416"/>
              <a:gd name="connsiteY11" fmla="*/ 0 h 4096512"/>
              <a:gd name="connsiteX12" fmla="*/ 6529729 w 8446416"/>
              <a:gd name="connsiteY12" fmla="*/ 0 h 4096512"/>
              <a:gd name="connsiteX13" fmla="*/ 7094989 w 8446416"/>
              <a:gd name="connsiteY13" fmla="*/ 0 h 4096512"/>
              <a:gd name="connsiteX14" fmla="*/ 8446416 w 8446416"/>
              <a:gd name="connsiteY14" fmla="*/ 0 h 4096512"/>
              <a:gd name="connsiteX15" fmla="*/ 8446416 w 8446416"/>
              <a:gd name="connsiteY15" fmla="*/ 559857 h 4096512"/>
              <a:gd name="connsiteX16" fmla="*/ 8446416 w 8446416"/>
              <a:gd name="connsiteY16" fmla="*/ 1119713 h 4096512"/>
              <a:gd name="connsiteX17" fmla="*/ 8446416 w 8446416"/>
              <a:gd name="connsiteY17" fmla="*/ 1761500 h 4096512"/>
              <a:gd name="connsiteX18" fmla="*/ 8446416 w 8446416"/>
              <a:gd name="connsiteY18" fmla="*/ 2321357 h 4096512"/>
              <a:gd name="connsiteX19" fmla="*/ 8446416 w 8446416"/>
              <a:gd name="connsiteY19" fmla="*/ 2881213 h 4096512"/>
              <a:gd name="connsiteX20" fmla="*/ 8446416 w 8446416"/>
              <a:gd name="connsiteY20" fmla="*/ 4096512 h 4096512"/>
              <a:gd name="connsiteX21" fmla="*/ 7796692 w 8446416"/>
              <a:gd name="connsiteY21" fmla="*/ 4096512 h 4096512"/>
              <a:gd name="connsiteX22" fmla="*/ 7062503 w 8446416"/>
              <a:gd name="connsiteY22" fmla="*/ 4096512 h 4096512"/>
              <a:gd name="connsiteX23" fmla="*/ 6581707 w 8446416"/>
              <a:gd name="connsiteY23" fmla="*/ 4096512 h 4096512"/>
              <a:gd name="connsiteX24" fmla="*/ 6185375 w 8446416"/>
              <a:gd name="connsiteY24" fmla="*/ 4096512 h 4096512"/>
              <a:gd name="connsiteX25" fmla="*/ 5789044 w 8446416"/>
              <a:gd name="connsiteY25" fmla="*/ 4096512 h 4096512"/>
              <a:gd name="connsiteX26" fmla="*/ 5308248 w 8446416"/>
              <a:gd name="connsiteY26" fmla="*/ 4096512 h 4096512"/>
              <a:gd name="connsiteX27" fmla="*/ 4658523 w 8446416"/>
              <a:gd name="connsiteY27" fmla="*/ 4096512 h 4096512"/>
              <a:gd name="connsiteX28" fmla="*/ 3839871 w 8446416"/>
              <a:gd name="connsiteY28" fmla="*/ 4096512 h 4096512"/>
              <a:gd name="connsiteX29" fmla="*/ 3274611 w 8446416"/>
              <a:gd name="connsiteY29" fmla="*/ 4096512 h 4096512"/>
              <a:gd name="connsiteX30" fmla="*/ 2878279 w 8446416"/>
              <a:gd name="connsiteY30" fmla="*/ 4096512 h 4096512"/>
              <a:gd name="connsiteX31" fmla="*/ 2313019 w 8446416"/>
              <a:gd name="connsiteY31" fmla="*/ 4096512 h 4096512"/>
              <a:gd name="connsiteX32" fmla="*/ 1916687 w 8446416"/>
              <a:gd name="connsiteY32" fmla="*/ 4096512 h 4096512"/>
              <a:gd name="connsiteX33" fmla="*/ 1435891 w 8446416"/>
              <a:gd name="connsiteY33" fmla="*/ 4096512 h 4096512"/>
              <a:gd name="connsiteX34" fmla="*/ 1039559 w 8446416"/>
              <a:gd name="connsiteY34" fmla="*/ 4096512 h 4096512"/>
              <a:gd name="connsiteX35" fmla="*/ 643227 w 8446416"/>
              <a:gd name="connsiteY35" fmla="*/ 4096512 h 4096512"/>
              <a:gd name="connsiteX36" fmla="*/ 0 w 8446416"/>
              <a:gd name="connsiteY36" fmla="*/ 4096512 h 4096512"/>
              <a:gd name="connsiteX37" fmla="*/ 0 w 8446416"/>
              <a:gd name="connsiteY37" fmla="*/ 3413760 h 4096512"/>
              <a:gd name="connsiteX38" fmla="*/ 0 w 8446416"/>
              <a:gd name="connsiteY38" fmla="*/ 2690043 h 4096512"/>
              <a:gd name="connsiteX39" fmla="*/ 0 w 8446416"/>
              <a:gd name="connsiteY39" fmla="*/ 1966326 h 4096512"/>
              <a:gd name="connsiteX40" fmla="*/ 0 w 8446416"/>
              <a:gd name="connsiteY40" fmla="*/ 1406469 h 4096512"/>
              <a:gd name="connsiteX41" fmla="*/ 0 w 8446416"/>
              <a:gd name="connsiteY41" fmla="*/ 641787 h 4096512"/>
              <a:gd name="connsiteX42" fmla="*/ 0 w 8446416"/>
              <a:gd name="connsiteY42" fmla="*/ 0 h 4096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8446416" h="4096512" fill="none" extrusionOk="0">
                <a:moveTo>
                  <a:pt x="0" y="0"/>
                </a:moveTo>
                <a:cubicBezTo>
                  <a:pt x="122783" y="-18293"/>
                  <a:pt x="369994" y="-23982"/>
                  <a:pt x="565260" y="0"/>
                </a:cubicBezTo>
                <a:cubicBezTo>
                  <a:pt x="760526" y="23982"/>
                  <a:pt x="791725" y="-14659"/>
                  <a:pt x="961592" y="0"/>
                </a:cubicBezTo>
                <a:cubicBezTo>
                  <a:pt x="1131459" y="14659"/>
                  <a:pt x="1336128" y="-16047"/>
                  <a:pt x="1526852" y="0"/>
                </a:cubicBezTo>
                <a:cubicBezTo>
                  <a:pt x="1717576" y="16047"/>
                  <a:pt x="1824116" y="-11103"/>
                  <a:pt x="2092112" y="0"/>
                </a:cubicBezTo>
                <a:cubicBezTo>
                  <a:pt x="2360108" y="11103"/>
                  <a:pt x="2665839" y="-12494"/>
                  <a:pt x="2826301" y="0"/>
                </a:cubicBezTo>
                <a:cubicBezTo>
                  <a:pt x="2986763" y="12494"/>
                  <a:pt x="3174061" y="-18498"/>
                  <a:pt x="3307097" y="0"/>
                </a:cubicBezTo>
                <a:cubicBezTo>
                  <a:pt x="3440133" y="18498"/>
                  <a:pt x="3596650" y="-24288"/>
                  <a:pt x="3872357" y="0"/>
                </a:cubicBezTo>
                <a:cubicBezTo>
                  <a:pt x="4148064" y="24288"/>
                  <a:pt x="4474780" y="25994"/>
                  <a:pt x="4691010" y="0"/>
                </a:cubicBezTo>
                <a:cubicBezTo>
                  <a:pt x="4907240" y="-25994"/>
                  <a:pt x="4961993" y="-16068"/>
                  <a:pt x="5087341" y="0"/>
                </a:cubicBezTo>
                <a:cubicBezTo>
                  <a:pt x="5212689" y="16068"/>
                  <a:pt x="5300378" y="-9388"/>
                  <a:pt x="5483673" y="0"/>
                </a:cubicBezTo>
                <a:cubicBezTo>
                  <a:pt x="5666968" y="9388"/>
                  <a:pt x="5687354" y="4691"/>
                  <a:pt x="5880005" y="0"/>
                </a:cubicBezTo>
                <a:cubicBezTo>
                  <a:pt x="6072656" y="-4691"/>
                  <a:pt x="6237758" y="6923"/>
                  <a:pt x="6529729" y="0"/>
                </a:cubicBezTo>
                <a:cubicBezTo>
                  <a:pt x="6821700" y="-6923"/>
                  <a:pt x="6923137" y="-9944"/>
                  <a:pt x="7094989" y="0"/>
                </a:cubicBezTo>
                <a:cubicBezTo>
                  <a:pt x="7266841" y="9944"/>
                  <a:pt x="7989056" y="30945"/>
                  <a:pt x="8446416" y="0"/>
                </a:cubicBezTo>
                <a:cubicBezTo>
                  <a:pt x="8426341" y="184298"/>
                  <a:pt x="8434829" y="381851"/>
                  <a:pt x="8446416" y="559857"/>
                </a:cubicBezTo>
                <a:cubicBezTo>
                  <a:pt x="8458003" y="737863"/>
                  <a:pt x="8436017" y="929809"/>
                  <a:pt x="8446416" y="1119713"/>
                </a:cubicBezTo>
                <a:cubicBezTo>
                  <a:pt x="8456815" y="1309617"/>
                  <a:pt x="8470778" y="1449066"/>
                  <a:pt x="8446416" y="1761500"/>
                </a:cubicBezTo>
                <a:cubicBezTo>
                  <a:pt x="8422054" y="2073934"/>
                  <a:pt x="8444916" y="2070109"/>
                  <a:pt x="8446416" y="2321357"/>
                </a:cubicBezTo>
                <a:cubicBezTo>
                  <a:pt x="8447916" y="2572605"/>
                  <a:pt x="8452595" y="2670332"/>
                  <a:pt x="8446416" y="2881213"/>
                </a:cubicBezTo>
                <a:cubicBezTo>
                  <a:pt x="8440237" y="3092094"/>
                  <a:pt x="8453182" y="3759285"/>
                  <a:pt x="8446416" y="4096512"/>
                </a:cubicBezTo>
                <a:cubicBezTo>
                  <a:pt x="8153211" y="4101290"/>
                  <a:pt x="7998201" y="4088990"/>
                  <a:pt x="7796692" y="4096512"/>
                </a:cubicBezTo>
                <a:cubicBezTo>
                  <a:pt x="7595183" y="4104034"/>
                  <a:pt x="7387862" y="4079623"/>
                  <a:pt x="7062503" y="4096512"/>
                </a:cubicBezTo>
                <a:cubicBezTo>
                  <a:pt x="6737144" y="4113401"/>
                  <a:pt x="6703995" y="4074307"/>
                  <a:pt x="6581707" y="4096512"/>
                </a:cubicBezTo>
                <a:cubicBezTo>
                  <a:pt x="6459419" y="4118717"/>
                  <a:pt x="6275514" y="4098451"/>
                  <a:pt x="6185375" y="4096512"/>
                </a:cubicBezTo>
                <a:cubicBezTo>
                  <a:pt x="6095236" y="4094573"/>
                  <a:pt x="5899238" y="4081317"/>
                  <a:pt x="5789044" y="4096512"/>
                </a:cubicBezTo>
                <a:cubicBezTo>
                  <a:pt x="5678850" y="4111707"/>
                  <a:pt x="5545218" y="4078790"/>
                  <a:pt x="5308248" y="4096512"/>
                </a:cubicBezTo>
                <a:cubicBezTo>
                  <a:pt x="5071278" y="4114234"/>
                  <a:pt x="4906019" y="4085576"/>
                  <a:pt x="4658523" y="4096512"/>
                </a:cubicBezTo>
                <a:cubicBezTo>
                  <a:pt x="4411027" y="4107448"/>
                  <a:pt x="4120991" y="4116557"/>
                  <a:pt x="3839871" y="4096512"/>
                </a:cubicBezTo>
                <a:cubicBezTo>
                  <a:pt x="3558751" y="4076467"/>
                  <a:pt x="3391940" y="4095633"/>
                  <a:pt x="3274611" y="4096512"/>
                </a:cubicBezTo>
                <a:cubicBezTo>
                  <a:pt x="3157282" y="4097391"/>
                  <a:pt x="2970626" y="4097355"/>
                  <a:pt x="2878279" y="4096512"/>
                </a:cubicBezTo>
                <a:cubicBezTo>
                  <a:pt x="2785932" y="4095669"/>
                  <a:pt x="2456701" y="4077577"/>
                  <a:pt x="2313019" y="4096512"/>
                </a:cubicBezTo>
                <a:cubicBezTo>
                  <a:pt x="2169337" y="4115447"/>
                  <a:pt x="2037867" y="4078880"/>
                  <a:pt x="1916687" y="4096512"/>
                </a:cubicBezTo>
                <a:cubicBezTo>
                  <a:pt x="1795507" y="4114144"/>
                  <a:pt x="1540002" y="4081107"/>
                  <a:pt x="1435891" y="4096512"/>
                </a:cubicBezTo>
                <a:cubicBezTo>
                  <a:pt x="1331780" y="4111917"/>
                  <a:pt x="1170568" y="4098529"/>
                  <a:pt x="1039559" y="4096512"/>
                </a:cubicBezTo>
                <a:cubicBezTo>
                  <a:pt x="908550" y="4094495"/>
                  <a:pt x="811876" y="4107000"/>
                  <a:pt x="643227" y="4096512"/>
                </a:cubicBezTo>
                <a:cubicBezTo>
                  <a:pt x="474578" y="4086024"/>
                  <a:pt x="188728" y="4099546"/>
                  <a:pt x="0" y="4096512"/>
                </a:cubicBezTo>
                <a:cubicBezTo>
                  <a:pt x="10759" y="3825914"/>
                  <a:pt x="-2311" y="3656309"/>
                  <a:pt x="0" y="3413760"/>
                </a:cubicBezTo>
                <a:cubicBezTo>
                  <a:pt x="2311" y="3171211"/>
                  <a:pt x="-33223" y="2967775"/>
                  <a:pt x="0" y="2690043"/>
                </a:cubicBezTo>
                <a:cubicBezTo>
                  <a:pt x="33223" y="2412311"/>
                  <a:pt x="-16345" y="2170863"/>
                  <a:pt x="0" y="1966326"/>
                </a:cubicBezTo>
                <a:cubicBezTo>
                  <a:pt x="16345" y="1761789"/>
                  <a:pt x="15149" y="1524350"/>
                  <a:pt x="0" y="1406469"/>
                </a:cubicBezTo>
                <a:cubicBezTo>
                  <a:pt x="-15149" y="1288588"/>
                  <a:pt x="-3527" y="910223"/>
                  <a:pt x="0" y="641787"/>
                </a:cubicBezTo>
                <a:cubicBezTo>
                  <a:pt x="3527" y="373351"/>
                  <a:pt x="15442" y="148996"/>
                  <a:pt x="0" y="0"/>
                </a:cubicBezTo>
                <a:close/>
              </a:path>
              <a:path w="8446416" h="4096512" stroke="0" extrusionOk="0">
                <a:moveTo>
                  <a:pt x="0" y="0"/>
                </a:moveTo>
                <a:cubicBezTo>
                  <a:pt x="168333" y="5724"/>
                  <a:pt x="500092" y="34569"/>
                  <a:pt x="734188" y="0"/>
                </a:cubicBezTo>
                <a:cubicBezTo>
                  <a:pt x="968284" y="-34569"/>
                  <a:pt x="1193226" y="-343"/>
                  <a:pt x="1383913" y="0"/>
                </a:cubicBezTo>
                <a:cubicBezTo>
                  <a:pt x="1574600" y="343"/>
                  <a:pt x="1851441" y="19634"/>
                  <a:pt x="2033637" y="0"/>
                </a:cubicBezTo>
                <a:cubicBezTo>
                  <a:pt x="2215833" y="-19634"/>
                  <a:pt x="2234948" y="-11035"/>
                  <a:pt x="2429969" y="0"/>
                </a:cubicBezTo>
                <a:cubicBezTo>
                  <a:pt x="2624990" y="11035"/>
                  <a:pt x="2659240" y="-2043"/>
                  <a:pt x="2826301" y="0"/>
                </a:cubicBezTo>
                <a:cubicBezTo>
                  <a:pt x="2993362" y="2043"/>
                  <a:pt x="3099235" y="-12467"/>
                  <a:pt x="3222633" y="0"/>
                </a:cubicBezTo>
                <a:cubicBezTo>
                  <a:pt x="3346031" y="12467"/>
                  <a:pt x="3727828" y="-16472"/>
                  <a:pt x="4041285" y="0"/>
                </a:cubicBezTo>
                <a:cubicBezTo>
                  <a:pt x="4354742" y="16472"/>
                  <a:pt x="4341757" y="-3971"/>
                  <a:pt x="4606545" y="0"/>
                </a:cubicBezTo>
                <a:cubicBezTo>
                  <a:pt x="4871333" y="3971"/>
                  <a:pt x="5112312" y="30178"/>
                  <a:pt x="5256270" y="0"/>
                </a:cubicBezTo>
                <a:cubicBezTo>
                  <a:pt x="5400228" y="-30178"/>
                  <a:pt x="5738416" y="-13136"/>
                  <a:pt x="5905994" y="0"/>
                </a:cubicBezTo>
                <a:cubicBezTo>
                  <a:pt x="6073572" y="13136"/>
                  <a:pt x="6342283" y="-4629"/>
                  <a:pt x="6555718" y="0"/>
                </a:cubicBezTo>
                <a:cubicBezTo>
                  <a:pt x="6769153" y="4629"/>
                  <a:pt x="6878230" y="-26092"/>
                  <a:pt x="7120978" y="0"/>
                </a:cubicBezTo>
                <a:cubicBezTo>
                  <a:pt x="7363726" y="26092"/>
                  <a:pt x="7410198" y="-11720"/>
                  <a:pt x="7517310" y="0"/>
                </a:cubicBezTo>
                <a:cubicBezTo>
                  <a:pt x="7624422" y="11720"/>
                  <a:pt x="8075329" y="36940"/>
                  <a:pt x="8446416" y="0"/>
                </a:cubicBezTo>
                <a:cubicBezTo>
                  <a:pt x="8434501" y="170450"/>
                  <a:pt x="8437219" y="413808"/>
                  <a:pt x="8446416" y="723717"/>
                </a:cubicBezTo>
                <a:cubicBezTo>
                  <a:pt x="8455613" y="1033626"/>
                  <a:pt x="8449818" y="1113403"/>
                  <a:pt x="8446416" y="1447434"/>
                </a:cubicBezTo>
                <a:cubicBezTo>
                  <a:pt x="8443014" y="1781465"/>
                  <a:pt x="8436343" y="1775816"/>
                  <a:pt x="8446416" y="2007291"/>
                </a:cubicBezTo>
                <a:cubicBezTo>
                  <a:pt x="8456489" y="2238766"/>
                  <a:pt x="8434673" y="2475977"/>
                  <a:pt x="8446416" y="2690043"/>
                </a:cubicBezTo>
                <a:cubicBezTo>
                  <a:pt x="8458159" y="2904109"/>
                  <a:pt x="8427434" y="3142629"/>
                  <a:pt x="8446416" y="3413760"/>
                </a:cubicBezTo>
                <a:cubicBezTo>
                  <a:pt x="8465398" y="3684891"/>
                  <a:pt x="8455046" y="3897958"/>
                  <a:pt x="8446416" y="4096512"/>
                </a:cubicBezTo>
                <a:cubicBezTo>
                  <a:pt x="8326458" y="4110167"/>
                  <a:pt x="8134033" y="4115224"/>
                  <a:pt x="7965620" y="4096512"/>
                </a:cubicBezTo>
                <a:cubicBezTo>
                  <a:pt x="7797207" y="4077800"/>
                  <a:pt x="7617253" y="4074140"/>
                  <a:pt x="7400360" y="4096512"/>
                </a:cubicBezTo>
                <a:cubicBezTo>
                  <a:pt x="7183467" y="4118884"/>
                  <a:pt x="6955521" y="4122570"/>
                  <a:pt x="6666171" y="4096512"/>
                </a:cubicBezTo>
                <a:cubicBezTo>
                  <a:pt x="6376821" y="4070454"/>
                  <a:pt x="6408045" y="4100891"/>
                  <a:pt x="6269840" y="4096512"/>
                </a:cubicBezTo>
                <a:cubicBezTo>
                  <a:pt x="6131635" y="4092133"/>
                  <a:pt x="5989934" y="4111040"/>
                  <a:pt x="5789044" y="4096512"/>
                </a:cubicBezTo>
                <a:cubicBezTo>
                  <a:pt x="5588154" y="4081984"/>
                  <a:pt x="5292402" y="4127923"/>
                  <a:pt x="5054855" y="4096512"/>
                </a:cubicBezTo>
                <a:cubicBezTo>
                  <a:pt x="4817308" y="4065101"/>
                  <a:pt x="4770000" y="4090083"/>
                  <a:pt x="4658523" y="4096512"/>
                </a:cubicBezTo>
                <a:cubicBezTo>
                  <a:pt x="4547046" y="4102941"/>
                  <a:pt x="4413648" y="4092337"/>
                  <a:pt x="4262191" y="4096512"/>
                </a:cubicBezTo>
                <a:cubicBezTo>
                  <a:pt x="4110734" y="4100687"/>
                  <a:pt x="3984974" y="4113314"/>
                  <a:pt x="3865860" y="4096512"/>
                </a:cubicBezTo>
                <a:cubicBezTo>
                  <a:pt x="3746746" y="4079710"/>
                  <a:pt x="3359328" y="4068000"/>
                  <a:pt x="3216135" y="4096512"/>
                </a:cubicBezTo>
                <a:cubicBezTo>
                  <a:pt x="3072943" y="4125024"/>
                  <a:pt x="2868803" y="4094050"/>
                  <a:pt x="2735339" y="4096512"/>
                </a:cubicBezTo>
                <a:cubicBezTo>
                  <a:pt x="2601875" y="4098974"/>
                  <a:pt x="2336994" y="4113436"/>
                  <a:pt x="2001151" y="4096512"/>
                </a:cubicBezTo>
                <a:cubicBezTo>
                  <a:pt x="1665308" y="4079588"/>
                  <a:pt x="1495193" y="4095109"/>
                  <a:pt x="1351427" y="4096512"/>
                </a:cubicBezTo>
                <a:cubicBezTo>
                  <a:pt x="1207661" y="4097915"/>
                  <a:pt x="1045021" y="4107061"/>
                  <a:pt x="955095" y="4096512"/>
                </a:cubicBezTo>
                <a:cubicBezTo>
                  <a:pt x="865169" y="4085963"/>
                  <a:pt x="413989" y="4086775"/>
                  <a:pt x="0" y="4096512"/>
                </a:cubicBezTo>
                <a:cubicBezTo>
                  <a:pt x="-19956" y="3885334"/>
                  <a:pt x="29201" y="3592526"/>
                  <a:pt x="0" y="3413760"/>
                </a:cubicBezTo>
                <a:cubicBezTo>
                  <a:pt x="-29201" y="3234994"/>
                  <a:pt x="-11887" y="2914262"/>
                  <a:pt x="0" y="2771973"/>
                </a:cubicBezTo>
                <a:cubicBezTo>
                  <a:pt x="11887" y="2629684"/>
                  <a:pt x="-16290" y="2358420"/>
                  <a:pt x="0" y="2171151"/>
                </a:cubicBezTo>
                <a:cubicBezTo>
                  <a:pt x="16290" y="1983882"/>
                  <a:pt x="23242" y="1570216"/>
                  <a:pt x="0" y="1406469"/>
                </a:cubicBezTo>
                <a:cubicBezTo>
                  <a:pt x="-23242" y="1242722"/>
                  <a:pt x="24837" y="1096555"/>
                  <a:pt x="0" y="846612"/>
                </a:cubicBezTo>
                <a:cubicBezTo>
                  <a:pt x="-24837" y="596669"/>
                  <a:pt x="27051" y="265174"/>
                  <a:pt x="0" y="0"/>
                </a:cubicBezTo>
                <a:close/>
              </a:path>
            </a:pathLst>
          </a:custGeom>
          <a:ln w="19050">
            <a:solidFill>
              <a:schemeClr val="accent2"/>
            </a:solidFill>
            <a:extLst>
              <a:ext uri="{C807C97D-BFC1-408E-A445-0C87EB9F89A2}">
                <ask:lineSketchStyleProps xmlns:ask="http://schemas.microsoft.com/office/drawing/2018/sketchyshapes" sd="2749196645">
                  <a:prstGeom prst="rect">
                    <a:avLst/>
                  </a:prstGeom>
                  <ask:type>
                    <ask:lineSketchFreehand/>
                  </ask:type>
                </ask:lineSketchStyleProps>
              </a:ext>
            </a:extLst>
          </a:ln>
        </p:spPr>
      </p:pic>
      <mc:AlternateContent xmlns:mc="http://schemas.openxmlformats.org/markup-compatibility/2006">
        <mc:Choice xmlns:a14="http://schemas.microsoft.com/office/drawing/2010/main" Requires="a14">
          <p:sp>
            <p:nvSpPr>
              <p:cNvPr id="16" name="Rectangle 15">
                <a:extLst>
                  <a:ext uri="{FF2B5EF4-FFF2-40B4-BE49-F238E27FC236}">
                    <a16:creationId xmlns:a16="http://schemas.microsoft.com/office/drawing/2014/main" id="{B7B08128-E48D-BCDF-DA72-09B0FF2452BA}"/>
                  </a:ext>
                </a:extLst>
              </p:cNvPr>
              <p:cNvSpPr/>
              <p:nvPr/>
            </p:nvSpPr>
            <p:spPr>
              <a:xfrm>
                <a:off x="187365" y="3853543"/>
                <a:ext cx="2196606" cy="2617432"/>
              </a:xfrm>
              <a:prstGeom prst="rect">
                <a:avLst/>
              </a:prstGeom>
              <a:solidFill>
                <a:srgbClr val="002D61">
                  <a:alpha val="74902"/>
                </a:srgbClr>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1600" dirty="0">
                    <a:solidFill>
                      <a:srgbClr val="FFFF00"/>
                    </a:solidFill>
                  </a:rPr>
                  <a:t>#Types of variables</a:t>
                </a:r>
              </a:p>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9</m:t>
                      </m:r>
                    </m:oMath>
                  </m:oMathPara>
                </a14:m>
                <a:endParaRPr lang="en-US" sz="1600" dirty="0"/>
              </a:p>
              <a:p>
                <a:pPr algn="ctr"/>
                <a:endParaRPr lang="en-US" sz="1600" dirty="0"/>
              </a:p>
              <a:p>
                <a:pPr algn="ctr"/>
                <a:r>
                  <a:rPr lang="en-US" sz="1600" dirty="0">
                    <a:solidFill>
                      <a:srgbClr val="FFFF00"/>
                    </a:solidFill>
                  </a:rPr>
                  <a:t>#Variables </a:t>
                </a:r>
              </a:p>
              <a:p>
                <a:pPr algn="ct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rPr>
                        <m:t>9</m:t>
                      </m:r>
                      <m:r>
                        <a:rPr lang="en-US" sz="1600" b="0" i="1" smtClean="0">
                          <a:latin typeface="Cambria Math" panose="02040503050406030204" pitchFamily="18" charset="0"/>
                        </a:rPr>
                        <m:t>𝑚</m:t>
                      </m:r>
                    </m:oMath>
                  </m:oMathPara>
                </a14:m>
                <a:endParaRPr lang="en-US" sz="1600" b="0" dirty="0"/>
              </a:p>
              <a:p>
                <a:pPr algn="ctr"/>
                <a:endParaRPr lang="en-US" sz="1600" b="0" dirty="0"/>
              </a:p>
              <a:p>
                <a:pPr algn="ctr"/>
                <a:r>
                  <a:rPr lang="en-US" sz="1600" b="0" dirty="0">
                    <a:solidFill>
                      <a:srgbClr val="FFFF00"/>
                    </a:solidFill>
                  </a:rPr>
                  <a:t>#Equality Constraints</a:t>
                </a:r>
                <a:r>
                  <a:rPr lang="en-US" sz="1600" b="0" dirty="0"/>
                  <a:t> </a:t>
                </a:r>
                <a14:m>
                  <m:oMath xmlns:m="http://schemas.openxmlformats.org/officeDocument/2006/math">
                    <m:r>
                      <a:rPr lang="en-US" sz="1600" b="0" i="0" smtClean="0">
                        <a:latin typeface="Cambria Math" panose="02040503050406030204" pitchFamily="18" charset="0"/>
                      </a:rPr>
                      <m:t>5</m:t>
                    </m:r>
                    <m:r>
                      <a:rPr lang="en-US" sz="1600" b="0" i="1" smtClean="0">
                        <a:latin typeface="Cambria Math" panose="02040503050406030204" pitchFamily="18" charset="0"/>
                      </a:rPr>
                      <m:t>𝑚</m:t>
                    </m:r>
                  </m:oMath>
                </a14:m>
                <a:r>
                  <a:rPr lang="en-US" sz="1600" dirty="0"/>
                  <a:t> (Non-Linear)</a:t>
                </a:r>
              </a:p>
            </p:txBody>
          </p:sp>
        </mc:Choice>
        <mc:Fallback>
          <p:sp>
            <p:nvSpPr>
              <p:cNvPr id="16" name="Rectangle 15">
                <a:extLst>
                  <a:ext uri="{FF2B5EF4-FFF2-40B4-BE49-F238E27FC236}">
                    <a16:creationId xmlns:a16="http://schemas.microsoft.com/office/drawing/2014/main" id="{B7B08128-E48D-BCDF-DA72-09B0FF2452BA}"/>
                  </a:ext>
                </a:extLst>
              </p:cNvPr>
              <p:cNvSpPr>
                <a:spLocks noRot="1" noChangeAspect="1" noMove="1" noResize="1" noEditPoints="1" noAdjustHandles="1" noChangeArrowheads="1" noChangeShapeType="1" noTextEdit="1"/>
              </p:cNvSpPr>
              <p:nvPr/>
            </p:nvSpPr>
            <p:spPr>
              <a:xfrm>
                <a:off x="187365" y="3853543"/>
                <a:ext cx="2196606" cy="2617432"/>
              </a:xfrm>
              <a:prstGeom prst="rect">
                <a:avLst/>
              </a:prstGeom>
              <a:blipFill>
                <a:blip r:embed="rId3"/>
                <a:stretch>
                  <a:fillRect/>
                </a:stretch>
              </a:blipFill>
              <a:ln/>
            </p:spPr>
            <p:txBody>
              <a:bodyPr/>
              <a:lstStyle/>
              <a:p>
                <a:r>
                  <a:rPr lang="en-US">
                    <a:noFill/>
                  </a:rPr>
                  <a:t> </a:t>
                </a:r>
              </a:p>
            </p:txBody>
          </p:sp>
        </mc:Fallback>
      </mc:AlternateContent>
      <p:sp>
        <p:nvSpPr>
          <p:cNvPr id="3" name="TextBox 2">
            <a:extLst>
              <a:ext uri="{FF2B5EF4-FFF2-40B4-BE49-F238E27FC236}">
                <a16:creationId xmlns:a16="http://schemas.microsoft.com/office/drawing/2014/main" id="{49928018-0F29-B59E-DB28-AB524D79F362}"/>
              </a:ext>
            </a:extLst>
          </p:cNvPr>
          <p:cNvSpPr txBox="1"/>
          <p:nvPr/>
        </p:nvSpPr>
        <p:spPr>
          <a:xfrm>
            <a:off x="187365" y="3207212"/>
            <a:ext cx="2196606" cy="646331"/>
          </a:xfrm>
          <a:prstGeom prst="rect">
            <a:avLst/>
          </a:prstGeom>
          <a:solidFill>
            <a:schemeClr val="accent1">
              <a:lumMod val="75000"/>
            </a:schemeClr>
          </a:solidFill>
          <a:ln>
            <a:solidFill>
              <a:schemeClr val="accent1"/>
            </a:solidFill>
          </a:ln>
        </p:spPr>
        <p:txBody>
          <a:bodyPr wrap="square" rtlCol="0">
            <a:spAutoFit/>
          </a:bodyPr>
          <a:lstStyle/>
          <a:p>
            <a:r>
              <a:rPr lang="en-US" u="sng" dirty="0">
                <a:solidFill>
                  <a:schemeClr val="bg1"/>
                </a:solidFill>
                <a:latin typeface="Cambria" panose="02040503050406030204" pitchFamily="18" charset="0"/>
                <a:ea typeface="Cambria" panose="02040503050406030204" pitchFamily="18" charset="0"/>
              </a:rPr>
              <a:t>Most Complicated </a:t>
            </a:r>
            <a:r>
              <a:rPr lang="en-US" dirty="0">
                <a:solidFill>
                  <a:schemeClr val="bg1"/>
                </a:solidFill>
                <a:latin typeface="Cambria" panose="02040503050406030204" pitchFamily="18" charset="0"/>
                <a:ea typeface="Cambria" panose="02040503050406030204" pitchFamily="18" charset="0"/>
              </a:rPr>
              <a:t>Scenario Possible</a:t>
            </a:r>
          </a:p>
        </p:txBody>
      </p:sp>
      <p:sp>
        <p:nvSpPr>
          <p:cNvPr id="4" name="Rectangle 3">
            <a:extLst>
              <a:ext uri="{FF2B5EF4-FFF2-40B4-BE49-F238E27FC236}">
                <a16:creationId xmlns:a16="http://schemas.microsoft.com/office/drawing/2014/main" id="{9C4FDF9F-65CE-83BC-0E18-C4610A15CE56}"/>
              </a:ext>
            </a:extLst>
          </p:cNvPr>
          <p:cNvSpPr/>
          <p:nvPr/>
        </p:nvSpPr>
        <p:spPr>
          <a:xfrm>
            <a:off x="5682343" y="2702379"/>
            <a:ext cx="1175657" cy="726621"/>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024D9615-3AB4-721C-FB83-90407BDA6EF2}"/>
              </a:ext>
            </a:extLst>
          </p:cNvPr>
          <p:cNvSpPr/>
          <p:nvPr/>
        </p:nvSpPr>
        <p:spPr>
          <a:xfrm>
            <a:off x="6994072" y="2702378"/>
            <a:ext cx="3366407" cy="726621"/>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44E00007-CC74-B83B-03ED-F05CE095DAF6}"/>
              </a:ext>
            </a:extLst>
          </p:cNvPr>
          <p:cNvSpPr/>
          <p:nvPr/>
        </p:nvSpPr>
        <p:spPr>
          <a:xfrm>
            <a:off x="6858000" y="3832143"/>
            <a:ext cx="922564" cy="565871"/>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969D8C3-51E8-0D1F-4222-6052C90A3B68}"/>
              </a:ext>
            </a:extLst>
          </p:cNvPr>
          <p:cNvSpPr/>
          <p:nvPr/>
        </p:nvSpPr>
        <p:spPr>
          <a:xfrm>
            <a:off x="7416780" y="4437022"/>
            <a:ext cx="502577" cy="443862"/>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042A50B-CF3B-C6AE-C8CC-F628B66E5FED}"/>
              </a:ext>
            </a:extLst>
          </p:cNvPr>
          <p:cNvSpPr/>
          <p:nvPr/>
        </p:nvSpPr>
        <p:spPr>
          <a:xfrm>
            <a:off x="5164118" y="4838956"/>
            <a:ext cx="1669573" cy="494406"/>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A6346C2-406B-6D51-52FC-7AD247593824}"/>
              </a:ext>
            </a:extLst>
          </p:cNvPr>
          <p:cNvSpPr/>
          <p:nvPr/>
        </p:nvSpPr>
        <p:spPr>
          <a:xfrm>
            <a:off x="5998905" y="3962030"/>
            <a:ext cx="704412" cy="385824"/>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096F338-14D4-8DF4-4409-475BDEE269E4}"/>
              </a:ext>
            </a:extLst>
          </p:cNvPr>
          <p:cNvSpPr/>
          <p:nvPr/>
        </p:nvSpPr>
        <p:spPr>
          <a:xfrm>
            <a:off x="6050612" y="4437022"/>
            <a:ext cx="704412" cy="385824"/>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3B46742-2F2C-D240-E43A-991188837EE6}"/>
              </a:ext>
            </a:extLst>
          </p:cNvPr>
          <p:cNvSpPr/>
          <p:nvPr/>
        </p:nvSpPr>
        <p:spPr>
          <a:xfrm>
            <a:off x="4269126" y="5344619"/>
            <a:ext cx="2123429" cy="726621"/>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B823E420-15E3-A8B5-CF7D-86AB0982DEA8}"/>
              </a:ext>
            </a:extLst>
          </p:cNvPr>
          <p:cNvSpPr/>
          <p:nvPr/>
        </p:nvSpPr>
        <p:spPr>
          <a:xfrm>
            <a:off x="3984171" y="6082497"/>
            <a:ext cx="3009901" cy="494406"/>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B4972E0B-9096-C9F0-D418-BAD513B3CBF5}"/>
              </a:ext>
            </a:extLst>
          </p:cNvPr>
          <p:cNvSpPr/>
          <p:nvPr/>
        </p:nvSpPr>
        <p:spPr>
          <a:xfrm>
            <a:off x="3839498" y="3119859"/>
            <a:ext cx="144673" cy="174706"/>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F4D8BE67-4739-3350-1263-1A7E0DDFCB8C}"/>
              </a:ext>
            </a:extLst>
          </p:cNvPr>
          <p:cNvSpPr/>
          <p:nvPr/>
        </p:nvSpPr>
        <p:spPr>
          <a:xfrm>
            <a:off x="4269127" y="3112714"/>
            <a:ext cx="1259454" cy="200531"/>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aphicFrame>
        <p:nvGraphicFramePr>
          <p:cNvPr id="23" name="Table 23">
            <a:extLst>
              <a:ext uri="{FF2B5EF4-FFF2-40B4-BE49-F238E27FC236}">
                <a16:creationId xmlns:a16="http://schemas.microsoft.com/office/drawing/2014/main" id="{56CDFAA6-C5F5-F87D-08F8-D45F6AAF8194}"/>
              </a:ext>
            </a:extLst>
          </p:cNvPr>
          <p:cNvGraphicFramePr>
            <a:graphicFrameLocks noGrp="1"/>
          </p:cNvGraphicFramePr>
          <p:nvPr>
            <p:extLst>
              <p:ext uri="{D42A27DB-BD31-4B8C-83A1-F6EECF244321}">
                <p14:modId xmlns:p14="http://schemas.microsoft.com/office/powerpoint/2010/main" val="3257267389"/>
              </p:ext>
            </p:extLst>
          </p:nvPr>
        </p:nvGraphicFramePr>
        <p:xfrm>
          <a:off x="3023272" y="1920"/>
          <a:ext cx="7669456" cy="2529840"/>
        </p:xfrm>
        <a:graphic>
          <a:graphicData uri="http://schemas.openxmlformats.org/drawingml/2006/table">
            <a:tbl>
              <a:tblPr firstRow="1" bandRow="1">
                <a:tableStyleId>{073A0DAA-6AF3-43AB-8588-CEC1D06C72B9}</a:tableStyleId>
              </a:tblPr>
              <a:tblGrid>
                <a:gridCol w="3834728">
                  <a:extLst>
                    <a:ext uri="{9D8B030D-6E8A-4147-A177-3AD203B41FA5}">
                      <a16:colId xmlns:a16="http://schemas.microsoft.com/office/drawing/2014/main" val="2666673412"/>
                    </a:ext>
                  </a:extLst>
                </a:gridCol>
                <a:gridCol w="3834728">
                  <a:extLst>
                    <a:ext uri="{9D8B030D-6E8A-4147-A177-3AD203B41FA5}">
                      <a16:colId xmlns:a16="http://schemas.microsoft.com/office/drawing/2014/main" val="1600038428"/>
                    </a:ext>
                  </a:extLst>
                </a:gridCol>
              </a:tblGrid>
              <a:tr h="320827">
                <a:tc>
                  <a:txBody>
                    <a:bodyPr/>
                    <a:lstStyle/>
                    <a:p>
                      <a:r>
                        <a:rPr lang="en-US" dirty="0"/>
                        <a:t>Class of Variable</a:t>
                      </a:r>
                    </a:p>
                  </a:txBody>
                  <a:tcPr/>
                </a:tc>
                <a:tc>
                  <a:txBody>
                    <a:bodyPr/>
                    <a:lstStyle/>
                    <a:p>
                      <a:r>
                        <a:rPr lang="en-US" dirty="0"/>
                        <a:t>Reason for Ignoring</a:t>
                      </a:r>
                    </a:p>
                  </a:txBody>
                  <a:tcPr/>
                </a:tc>
                <a:extLst>
                  <a:ext uri="{0D108BD9-81ED-4DB2-BD59-A6C34878D82A}">
                    <a16:rowId xmlns:a16="http://schemas.microsoft.com/office/drawing/2014/main" val="1760115332"/>
                  </a:ext>
                </a:extLst>
              </a:tr>
              <a:tr h="320827">
                <a:tc>
                  <a:txBody>
                    <a:bodyPr/>
                    <a:lstStyle/>
                    <a:p>
                      <a:endParaRPr lang="en-US" dirty="0"/>
                    </a:p>
                  </a:txBody>
                  <a:tcPr/>
                </a:tc>
                <a:tc>
                  <a:txBody>
                    <a:bodyPr/>
                    <a:lstStyle/>
                    <a:p>
                      <a:r>
                        <a:rPr lang="en-US" sz="1600" dirty="0"/>
                        <a:t>Removing Losses makes model linear.</a:t>
                      </a:r>
                    </a:p>
                  </a:txBody>
                  <a:tcPr/>
                </a:tc>
                <a:extLst>
                  <a:ext uri="{0D108BD9-81ED-4DB2-BD59-A6C34878D82A}">
                    <a16:rowId xmlns:a16="http://schemas.microsoft.com/office/drawing/2014/main" val="1257842156"/>
                  </a:ext>
                </a:extLst>
              </a:tr>
              <a:tr h="1740378">
                <a:tc>
                  <a:txBody>
                    <a:bodyPr/>
                    <a:lstStyle/>
                    <a:p>
                      <a:endParaRPr lang="en-US" dirty="0"/>
                    </a:p>
                  </a:txBody>
                  <a:tcPr/>
                </a:tc>
                <a:tc>
                  <a:txBody>
                    <a:bodyPr/>
                    <a:lstStyle/>
                    <a:p>
                      <a:r>
                        <a:rPr lang="en-US" sz="1600" dirty="0"/>
                        <a:t>Side effect of the combined effect of current SCD term and type of objective function. Not including the Green Box Term can cause SCD. But adding the Green Box term without any loss term in the objective function basically penalizes any kind of battery participation.</a:t>
                      </a:r>
                    </a:p>
                  </a:txBody>
                  <a:tcPr/>
                </a:tc>
                <a:extLst>
                  <a:ext uri="{0D108BD9-81ED-4DB2-BD59-A6C34878D82A}">
                    <a16:rowId xmlns:a16="http://schemas.microsoft.com/office/drawing/2014/main" val="3509125867"/>
                  </a:ext>
                </a:extLst>
              </a:tr>
            </a:tbl>
          </a:graphicData>
        </a:graphic>
      </p:graphicFrame>
      <p:sp>
        <p:nvSpPr>
          <p:cNvPr id="24" name="Rectangle 23">
            <a:extLst>
              <a:ext uri="{FF2B5EF4-FFF2-40B4-BE49-F238E27FC236}">
                <a16:creationId xmlns:a16="http://schemas.microsoft.com/office/drawing/2014/main" id="{7849CFAD-41BA-7629-7B3A-611A831823DE}"/>
              </a:ext>
            </a:extLst>
          </p:cNvPr>
          <p:cNvSpPr/>
          <p:nvPr/>
        </p:nvSpPr>
        <p:spPr>
          <a:xfrm>
            <a:off x="3080657" y="432150"/>
            <a:ext cx="2408464" cy="269793"/>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Current/Loss Term</a:t>
            </a:r>
          </a:p>
        </p:txBody>
      </p:sp>
      <p:sp>
        <p:nvSpPr>
          <p:cNvPr id="25" name="Rectangle 24">
            <a:extLst>
              <a:ext uri="{FF2B5EF4-FFF2-40B4-BE49-F238E27FC236}">
                <a16:creationId xmlns:a16="http://schemas.microsoft.com/office/drawing/2014/main" id="{AF9FA51C-1843-FEEC-7853-489E594C6702}"/>
              </a:ext>
            </a:extLst>
          </p:cNvPr>
          <p:cNvSpPr/>
          <p:nvPr/>
        </p:nvSpPr>
        <p:spPr>
          <a:xfrm>
            <a:off x="3069702" y="796632"/>
            <a:ext cx="2430373" cy="269793"/>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Battery Variables</a:t>
            </a:r>
          </a:p>
        </p:txBody>
      </p:sp>
    </p:spTree>
    <p:extLst>
      <p:ext uri="{BB962C8B-B14F-4D97-AF65-F5344CB8AC3E}">
        <p14:creationId xmlns:p14="http://schemas.microsoft.com/office/powerpoint/2010/main" val="8682316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a:solidFill>
                  <a:schemeClr val="tx1"/>
                </a:solidFill>
                <a:latin typeface="+mj-lt"/>
                <a:ea typeface="+mj-ea"/>
                <a:cs typeface="+mj-cs"/>
              </a:rPr>
              <a:t>Optimization Formulation</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2000" kern="1200" dirty="0">
                <a:latin typeface="+mn-lt"/>
                <a:ea typeface="+mn-ea"/>
                <a:cs typeface="+mn-cs"/>
              </a:rPr>
              <a:t>Initialization Step 1a: Feasibility on Linear Constraints</a:t>
            </a:r>
          </a:p>
        </p:txBody>
      </p:sp>
      <p:pic>
        <p:nvPicPr>
          <p:cNvPr id="6" name="Picture 5">
            <a:extLst>
              <a:ext uri="{FF2B5EF4-FFF2-40B4-BE49-F238E27FC236}">
                <a16:creationId xmlns:a16="http://schemas.microsoft.com/office/drawing/2014/main" id="{6099B894-B928-C229-6372-73455AB0C7EA}"/>
              </a:ext>
            </a:extLst>
          </p:cNvPr>
          <p:cNvPicPr>
            <a:picLocks noChangeAspect="1"/>
          </p:cNvPicPr>
          <p:nvPr/>
        </p:nvPicPr>
        <p:blipFill>
          <a:blip r:embed="rId2"/>
          <a:stretch>
            <a:fillRect/>
          </a:stretch>
        </p:blipFill>
        <p:spPr>
          <a:xfrm>
            <a:off x="2615738" y="2049033"/>
            <a:ext cx="7525800" cy="2962688"/>
          </a:xfrm>
          <a:custGeom>
            <a:avLst/>
            <a:gdLst>
              <a:gd name="connsiteX0" fmla="*/ 0 w 7525800"/>
              <a:gd name="connsiteY0" fmla="*/ 0 h 2962688"/>
              <a:gd name="connsiteX1" fmla="*/ 654166 w 7525800"/>
              <a:gd name="connsiteY1" fmla="*/ 0 h 2962688"/>
              <a:gd name="connsiteX2" fmla="*/ 1007299 w 7525800"/>
              <a:gd name="connsiteY2" fmla="*/ 0 h 2962688"/>
              <a:gd name="connsiteX3" fmla="*/ 1586207 w 7525800"/>
              <a:gd name="connsiteY3" fmla="*/ 0 h 2962688"/>
              <a:gd name="connsiteX4" fmla="*/ 2165115 w 7525800"/>
              <a:gd name="connsiteY4" fmla="*/ 0 h 2962688"/>
              <a:gd name="connsiteX5" fmla="*/ 2744022 w 7525800"/>
              <a:gd name="connsiteY5" fmla="*/ 0 h 2962688"/>
              <a:gd name="connsiteX6" fmla="*/ 3473446 w 7525800"/>
              <a:gd name="connsiteY6" fmla="*/ 0 h 2962688"/>
              <a:gd name="connsiteX7" fmla="*/ 3901838 w 7525800"/>
              <a:gd name="connsiteY7" fmla="*/ 0 h 2962688"/>
              <a:gd name="connsiteX8" fmla="*/ 4405488 w 7525800"/>
              <a:gd name="connsiteY8" fmla="*/ 0 h 2962688"/>
              <a:gd name="connsiteX9" fmla="*/ 4758621 w 7525800"/>
              <a:gd name="connsiteY9" fmla="*/ 0 h 2962688"/>
              <a:gd name="connsiteX10" fmla="*/ 5111755 w 7525800"/>
              <a:gd name="connsiteY10" fmla="*/ 0 h 2962688"/>
              <a:gd name="connsiteX11" fmla="*/ 5765921 w 7525800"/>
              <a:gd name="connsiteY11" fmla="*/ 0 h 2962688"/>
              <a:gd name="connsiteX12" fmla="*/ 6269570 w 7525800"/>
              <a:gd name="connsiteY12" fmla="*/ 0 h 2962688"/>
              <a:gd name="connsiteX13" fmla="*/ 6848478 w 7525800"/>
              <a:gd name="connsiteY13" fmla="*/ 0 h 2962688"/>
              <a:gd name="connsiteX14" fmla="*/ 7525800 w 7525800"/>
              <a:gd name="connsiteY14" fmla="*/ 0 h 2962688"/>
              <a:gd name="connsiteX15" fmla="*/ 7525800 w 7525800"/>
              <a:gd name="connsiteY15" fmla="*/ 562911 h 2962688"/>
              <a:gd name="connsiteX16" fmla="*/ 7525800 w 7525800"/>
              <a:gd name="connsiteY16" fmla="*/ 1214702 h 2962688"/>
              <a:gd name="connsiteX17" fmla="*/ 7525800 w 7525800"/>
              <a:gd name="connsiteY17" fmla="*/ 1836867 h 2962688"/>
              <a:gd name="connsiteX18" fmla="*/ 7525800 w 7525800"/>
              <a:gd name="connsiteY18" fmla="*/ 2962688 h 2962688"/>
              <a:gd name="connsiteX19" fmla="*/ 7097408 w 7525800"/>
              <a:gd name="connsiteY19" fmla="*/ 2962688 h 2962688"/>
              <a:gd name="connsiteX20" fmla="*/ 6669017 w 7525800"/>
              <a:gd name="connsiteY20" fmla="*/ 2962688 h 2962688"/>
              <a:gd name="connsiteX21" fmla="*/ 5939593 w 7525800"/>
              <a:gd name="connsiteY21" fmla="*/ 2962688 h 2962688"/>
              <a:gd name="connsiteX22" fmla="*/ 5360685 w 7525800"/>
              <a:gd name="connsiteY22" fmla="*/ 2962688 h 2962688"/>
              <a:gd name="connsiteX23" fmla="*/ 4932294 w 7525800"/>
              <a:gd name="connsiteY23" fmla="*/ 2962688 h 2962688"/>
              <a:gd name="connsiteX24" fmla="*/ 4579160 w 7525800"/>
              <a:gd name="connsiteY24" fmla="*/ 2962688 h 2962688"/>
              <a:gd name="connsiteX25" fmla="*/ 4226026 w 7525800"/>
              <a:gd name="connsiteY25" fmla="*/ 2962688 h 2962688"/>
              <a:gd name="connsiteX26" fmla="*/ 3571860 w 7525800"/>
              <a:gd name="connsiteY26" fmla="*/ 2962688 h 2962688"/>
              <a:gd name="connsiteX27" fmla="*/ 3143469 w 7525800"/>
              <a:gd name="connsiteY27" fmla="*/ 2962688 h 2962688"/>
              <a:gd name="connsiteX28" fmla="*/ 2790335 w 7525800"/>
              <a:gd name="connsiteY28" fmla="*/ 2962688 h 2962688"/>
              <a:gd name="connsiteX29" fmla="*/ 2437201 w 7525800"/>
              <a:gd name="connsiteY29" fmla="*/ 2962688 h 2962688"/>
              <a:gd name="connsiteX30" fmla="*/ 1858294 w 7525800"/>
              <a:gd name="connsiteY30" fmla="*/ 2962688 h 2962688"/>
              <a:gd name="connsiteX31" fmla="*/ 1279386 w 7525800"/>
              <a:gd name="connsiteY31" fmla="*/ 2962688 h 2962688"/>
              <a:gd name="connsiteX32" fmla="*/ 850994 w 7525800"/>
              <a:gd name="connsiteY32" fmla="*/ 2962688 h 2962688"/>
              <a:gd name="connsiteX33" fmla="*/ 0 w 7525800"/>
              <a:gd name="connsiteY33" fmla="*/ 2962688 h 2962688"/>
              <a:gd name="connsiteX34" fmla="*/ 0 w 7525800"/>
              <a:gd name="connsiteY34" fmla="*/ 2429404 h 2962688"/>
              <a:gd name="connsiteX35" fmla="*/ 0 w 7525800"/>
              <a:gd name="connsiteY35" fmla="*/ 1925747 h 2962688"/>
              <a:gd name="connsiteX36" fmla="*/ 0 w 7525800"/>
              <a:gd name="connsiteY36" fmla="*/ 1303583 h 2962688"/>
              <a:gd name="connsiteX37" fmla="*/ 0 w 7525800"/>
              <a:gd name="connsiteY37" fmla="*/ 711045 h 2962688"/>
              <a:gd name="connsiteX38" fmla="*/ 0 w 7525800"/>
              <a:gd name="connsiteY38" fmla="*/ 0 h 2962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7525800" h="2962688" fill="none" extrusionOk="0">
                <a:moveTo>
                  <a:pt x="0" y="0"/>
                </a:moveTo>
                <a:cubicBezTo>
                  <a:pt x="308830" y="-63587"/>
                  <a:pt x="449414" y="61428"/>
                  <a:pt x="654166" y="0"/>
                </a:cubicBezTo>
                <a:cubicBezTo>
                  <a:pt x="858918" y="-61428"/>
                  <a:pt x="912797" y="41642"/>
                  <a:pt x="1007299" y="0"/>
                </a:cubicBezTo>
                <a:cubicBezTo>
                  <a:pt x="1101801" y="-41642"/>
                  <a:pt x="1376981" y="60799"/>
                  <a:pt x="1586207" y="0"/>
                </a:cubicBezTo>
                <a:cubicBezTo>
                  <a:pt x="1795433" y="-60799"/>
                  <a:pt x="2015849" y="55361"/>
                  <a:pt x="2165115" y="0"/>
                </a:cubicBezTo>
                <a:cubicBezTo>
                  <a:pt x="2314381" y="-55361"/>
                  <a:pt x="2566446" y="57308"/>
                  <a:pt x="2744022" y="0"/>
                </a:cubicBezTo>
                <a:cubicBezTo>
                  <a:pt x="2921598" y="-57308"/>
                  <a:pt x="3301028" y="49453"/>
                  <a:pt x="3473446" y="0"/>
                </a:cubicBezTo>
                <a:cubicBezTo>
                  <a:pt x="3645864" y="-49453"/>
                  <a:pt x="3753808" y="18677"/>
                  <a:pt x="3901838" y="0"/>
                </a:cubicBezTo>
                <a:cubicBezTo>
                  <a:pt x="4049868" y="-18677"/>
                  <a:pt x="4189316" y="39208"/>
                  <a:pt x="4405488" y="0"/>
                </a:cubicBezTo>
                <a:cubicBezTo>
                  <a:pt x="4621660" y="-39208"/>
                  <a:pt x="4621628" y="10194"/>
                  <a:pt x="4758621" y="0"/>
                </a:cubicBezTo>
                <a:cubicBezTo>
                  <a:pt x="4895614" y="-10194"/>
                  <a:pt x="5020390" y="21545"/>
                  <a:pt x="5111755" y="0"/>
                </a:cubicBezTo>
                <a:cubicBezTo>
                  <a:pt x="5203120" y="-21545"/>
                  <a:pt x="5546519" y="78206"/>
                  <a:pt x="5765921" y="0"/>
                </a:cubicBezTo>
                <a:cubicBezTo>
                  <a:pt x="5985323" y="-78206"/>
                  <a:pt x="6134753" y="8593"/>
                  <a:pt x="6269570" y="0"/>
                </a:cubicBezTo>
                <a:cubicBezTo>
                  <a:pt x="6404387" y="-8593"/>
                  <a:pt x="6723777" y="14092"/>
                  <a:pt x="6848478" y="0"/>
                </a:cubicBezTo>
                <a:cubicBezTo>
                  <a:pt x="6973179" y="-14092"/>
                  <a:pt x="7387535" y="46542"/>
                  <a:pt x="7525800" y="0"/>
                </a:cubicBezTo>
                <a:cubicBezTo>
                  <a:pt x="7565151" y="129124"/>
                  <a:pt x="7460025" y="334929"/>
                  <a:pt x="7525800" y="562911"/>
                </a:cubicBezTo>
                <a:cubicBezTo>
                  <a:pt x="7591575" y="790893"/>
                  <a:pt x="7516138" y="940817"/>
                  <a:pt x="7525800" y="1214702"/>
                </a:cubicBezTo>
                <a:cubicBezTo>
                  <a:pt x="7535462" y="1488587"/>
                  <a:pt x="7501489" y="1599074"/>
                  <a:pt x="7525800" y="1836867"/>
                </a:cubicBezTo>
                <a:cubicBezTo>
                  <a:pt x="7550111" y="2074661"/>
                  <a:pt x="7489346" y="2493538"/>
                  <a:pt x="7525800" y="2962688"/>
                </a:cubicBezTo>
                <a:cubicBezTo>
                  <a:pt x="7431865" y="3003465"/>
                  <a:pt x="7232949" y="2919917"/>
                  <a:pt x="7097408" y="2962688"/>
                </a:cubicBezTo>
                <a:cubicBezTo>
                  <a:pt x="6961867" y="3005459"/>
                  <a:pt x="6849862" y="2913749"/>
                  <a:pt x="6669017" y="2962688"/>
                </a:cubicBezTo>
                <a:cubicBezTo>
                  <a:pt x="6488172" y="3011627"/>
                  <a:pt x="6095625" y="2875574"/>
                  <a:pt x="5939593" y="2962688"/>
                </a:cubicBezTo>
                <a:cubicBezTo>
                  <a:pt x="5783561" y="3049802"/>
                  <a:pt x="5534566" y="2928430"/>
                  <a:pt x="5360685" y="2962688"/>
                </a:cubicBezTo>
                <a:cubicBezTo>
                  <a:pt x="5186804" y="2996946"/>
                  <a:pt x="5145284" y="2927809"/>
                  <a:pt x="4932294" y="2962688"/>
                </a:cubicBezTo>
                <a:cubicBezTo>
                  <a:pt x="4719304" y="2997567"/>
                  <a:pt x="4656928" y="2951047"/>
                  <a:pt x="4579160" y="2962688"/>
                </a:cubicBezTo>
                <a:cubicBezTo>
                  <a:pt x="4501392" y="2974329"/>
                  <a:pt x="4367080" y="2932310"/>
                  <a:pt x="4226026" y="2962688"/>
                </a:cubicBezTo>
                <a:cubicBezTo>
                  <a:pt x="4084972" y="2993066"/>
                  <a:pt x="3885421" y="2947615"/>
                  <a:pt x="3571860" y="2962688"/>
                </a:cubicBezTo>
                <a:cubicBezTo>
                  <a:pt x="3258299" y="2977761"/>
                  <a:pt x="3295242" y="2960623"/>
                  <a:pt x="3143469" y="2962688"/>
                </a:cubicBezTo>
                <a:cubicBezTo>
                  <a:pt x="2991696" y="2964753"/>
                  <a:pt x="2924362" y="2951255"/>
                  <a:pt x="2790335" y="2962688"/>
                </a:cubicBezTo>
                <a:cubicBezTo>
                  <a:pt x="2656308" y="2974121"/>
                  <a:pt x="2596333" y="2935098"/>
                  <a:pt x="2437201" y="2962688"/>
                </a:cubicBezTo>
                <a:cubicBezTo>
                  <a:pt x="2278069" y="2990278"/>
                  <a:pt x="2099805" y="2905623"/>
                  <a:pt x="1858294" y="2962688"/>
                </a:cubicBezTo>
                <a:cubicBezTo>
                  <a:pt x="1616783" y="3019753"/>
                  <a:pt x="1505791" y="2901964"/>
                  <a:pt x="1279386" y="2962688"/>
                </a:cubicBezTo>
                <a:cubicBezTo>
                  <a:pt x="1052981" y="3023412"/>
                  <a:pt x="1051525" y="2920403"/>
                  <a:pt x="850994" y="2962688"/>
                </a:cubicBezTo>
                <a:cubicBezTo>
                  <a:pt x="650463" y="3004973"/>
                  <a:pt x="284746" y="2886689"/>
                  <a:pt x="0" y="2962688"/>
                </a:cubicBezTo>
                <a:cubicBezTo>
                  <a:pt x="-44236" y="2807972"/>
                  <a:pt x="26041" y="2615515"/>
                  <a:pt x="0" y="2429404"/>
                </a:cubicBezTo>
                <a:cubicBezTo>
                  <a:pt x="-26041" y="2243293"/>
                  <a:pt x="50057" y="2039322"/>
                  <a:pt x="0" y="1925747"/>
                </a:cubicBezTo>
                <a:cubicBezTo>
                  <a:pt x="-50057" y="1812172"/>
                  <a:pt x="1185" y="1527249"/>
                  <a:pt x="0" y="1303583"/>
                </a:cubicBezTo>
                <a:cubicBezTo>
                  <a:pt x="-1185" y="1079917"/>
                  <a:pt x="46948" y="942209"/>
                  <a:pt x="0" y="711045"/>
                </a:cubicBezTo>
                <a:cubicBezTo>
                  <a:pt x="-46948" y="479881"/>
                  <a:pt x="49076" y="217645"/>
                  <a:pt x="0" y="0"/>
                </a:cubicBezTo>
                <a:close/>
              </a:path>
              <a:path w="7525800" h="2962688" stroke="0" extrusionOk="0">
                <a:moveTo>
                  <a:pt x="0" y="0"/>
                </a:moveTo>
                <a:cubicBezTo>
                  <a:pt x="189924" y="-86243"/>
                  <a:pt x="469077" y="19214"/>
                  <a:pt x="729424" y="0"/>
                </a:cubicBezTo>
                <a:cubicBezTo>
                  <a:pt x="989771" y="-19214"/>
                  <a:pt x="1010089" y="15677"/>
                  <a:pt x="1157815" y="0"/>
                </a:cubicBezTo>
                <a:cubicBezTo>
                  <a:pt x="1305541" y="-15677"/>
                  <a:pt x="1389060" y="42142"/>
                  <a:pt x="1586207" y="0"/>
                </a:cubicBezTo>
                <a:cubicBezTo>
                  <a:pt x="1783354" y="-42142"/>
                  <a:pt x="1953266" y="66311"/>
                  <a:pt x="2240373" y="0"/>
                </a:cubicBezTo>
                <a:cubicBezTo>
                  <a:pt x="2527480" y="-66311"/>
                  <a:pt x="2419612" y="32052"/>
                  <a:pt x="2593506" y="0"/>
                </a:cubicBezTo>
                <a:cubicBezTo>
                  <a:pt x="2767400" y="-32052"/>
                  <a:pt x="2826311" y="21615"/>
                  <a:pt x="3021898" y="0"/>
                </a:cubicBezTo>
                <a:cubicBezTo>
                  <a:pt x="3217485" y="-21615"/>
                  <a:pt x="3289759" y="30509"/>
                  <a:pt x="3450290" y="0"/>
                </a:cubicBezTo>
                <a:cubicBezTo>
                  <a:pt x="3610821" y="-30509"/>
                  <a:pt x="3633948" y="15828"/>
                  <a:pt x="3803424" y="0"/>
                </a:cubicBezTo>
                <a:cubicBezTo>
                  <a:pt x="3972900" y="-15828"/>
                  <a:pt x="4213520" y="65415"/>
                  <a:pt x="4382331" y="0"/>
                </a:cubicBezTo>
                <a:cubicBezTo>
                  <a:pt x="4551142" y="-65415"/>
                  <a:pt x="4658731" y="49709"/>
                  <a:pt x="4885981" y="0"/>
                </a:cubicBezTo>
                <a:cubicBezTo>
                  <a:pt x="5113231" y="-49709"/>
                  <a:pt x="5261152" y="28525"/>
                  <a:pt x="5389631" y="0"/>
                </a:cubicBezTo>
                <a:cubicBezTo>
                  <a:pt x="5518110" y="-28525"/>
                  <a:pt x="5713474" y="60995"/>
                  <a:pt x="5968538" y="0"/>
                </a:cubicBezTo>
                <a:cubicBezTo>
                  <a:pt x="6223602" y="-60995"/>
                  <a:pt x="6303190" y="22341"/>
                  <a:pt x="6396930" y="0"/>
                </a:cubicBezTo>
                <a:cubicBezTo>
                  <a:pt x="6490670" y="-22341"/>
                  <a:pt x="7226102" y="116433"/>
                  <a:pt x="7525800" y="0"/>
                </a:cubicBezTo>
                <a:cubicBezTo>
                  <a:pt x="7600581" y="174063"/>
                  <a:pt x="7505724" y="464906"/>
                  <a:pt x="7525800" y="651791"/>
                </a:cubicBezTo>
                <a:cubicBezTo>
                  <a:pt x="7545876" y="838676"/>
                  <a:pt x="7512029" y="1094384"/>
                  <a:pt x="7525800" y="1214702"/>
                </a:cubicBezTo>
                <a:cubicBezTo>
                  <a:pt x="7539571" y="1335020"/>
                  <a:pt x="7470982" y="1612265"/>
                  <a:pt x="7525800" y="1747986"/>
                </a:cubicBezTo>
                <a:cubicBezTo>
                  <a:pt x="7580618" y="1883707"/>
                  <a:pt x="7511306" y="2148811"/>
                  <a:pt x="7525800" y="2281270"/>
                </a:cubicBezTo>
                <a:cubicBezTo>
                  <a:pt x="7540294" y="2413729"/>
                  <a:pt x="7494370" y="2669120"/>
                  <a:pt x="7525800" y="2962688"/>
                </a:cubicBezTo>
                <a:cubicBezTo>
                  <a:pt x="7220588" y="3026007"/>
                  <a:pt x="7164167" y="2930957"/>
                  <a:pt x="6871634" y="2962688"/>
                </a:cubicBezTo>
                <a:cubicBezTo>
                  <a:pt x="6579101" y="2994419"/>
                  <a:pt x="6594963" y="2938293"/>
                  <a:pt x="6443243" y="2962688"/>
                </a:cubicBezTo>
                <a:cubicBezTo>
                  <a:pt x="6291523" y="2987083"/>
                  <a:pt x="6034158" y="2907611"/>
                  <a:pt x="5789077" y="2962688"/>
                </a:cubicBezTo>
                <a:cubicBezTo>
                  <a:pt x="5543996" y="3017765"/>
                  <a:pt x="5391637" y="2916353"/>
                  <a:pt x="5285427" y="2962688"/>
                </a:cubicBezTo>
                <a:cubicBezTo>
                  <a:pt x="5179217" y="3009023"/>
                  <a:pt x="4831872" y="2941359"/>
                  <a:pt x="4706520" y="2962688"/>
                </a:cubicBezTo>
                <a:cubicBezTo>
                  <a:pt x="4581168" y="2984017"/>
                  <a:pt x="4368211" y="2951253"/>
                  <a:pt x="4202870" y="2962688"/>
                </a:cubicBezTo>
                <a:cubicBezTo>
                  <a:pt x="4037529" y="2974123"/>
                  <a:pt x="3807898" y="2945555"/>
                  <a:pt x="3699220" y="2962688"/>
                </a:cubicBezTo>
                <a:cubicBezTo>
                  <a:pt x="3590542" y="2979821"/>
                  <a:pt x="3440668" y="2935992"/>
                  <a:pt x="3346086" y="2962688"/>
                </a:cubicBezTo>
                <a:cubicBezTo>
                  <a:pt x="3251504" y="2989384"/>
                  <a:pt x="2888519" y="2936447"/>
                  <a:pt x="2691921" y="2962688"/>
                </a:cubicBezTo>
                <a:cubicBezTo>
                  <a:pt x="2495323" y="2988929"/>
                  <a:pt x="2368220" y="2927412"/>
                  <a:pt x="2263529" y="2962688"/>
                </a:cubicBezTo>
                <a:cubicBezTo>
                  <a:pt x="2158838" y="2997964"/>
                  <a:pt x="1832152" y="2957406"/>
                  <a:pt x="1684621" y="2962688"/>
                </a:cubicBezTo>
                <a:cubicBezTo>
                  <a:pt x="1537090" y="2967970"/>
                  <a:pt x="1367407" y="2949938"/>
                  <a:pt x="1256230" y="2962688"/>
                </a:cubicBezTo>
                <a:cubicBezTo>
                  <a:pt x="1145053" y="2975438"/>
                  <a:pt x="980435" y="2918133"/>
                  <a:pt x="752580" y="2962688"/>
                </a:cubicBezTo>
                <a:cubicBezTo>
                  <a:pt x="524725" y="3007243"/>
                  <a:pt x="239734" y="2890144"/>
                  <a:pt x="0" y="2962688"/>
                </a:cubicBezTo>
                <a:cubicBezTo>
                  <a:pt x="-68353" y="2734683"/>
                  <a:pt x="36332" y="2557318"/>
                  <a:pt x="0" y="2310897"/>
                </a:cubicBezTo>
                <a:cubicBezTo>
                  <a:pt x="-36332" y="2064476"/>
                  <a:pt x="63833" y="1885439"/>
                  <a:pt x="0" y="1747986"/>
                </a:cubicBezTo>
                <a:cubicBezTo>
                  <a:pt x="-63833" y="1610533"/>
                  <a:pt x="57250" y="1471610"/>
                  <a:pt x="0" y="1214702"/>
                </a:cubicBezTo>
                <a:cubicBezTo>
                  <a:pt x="-57250" y="957794"/>
                  <a:pt x="38945" y="729482"/>
                  <a:pt x="0" y="562911"/>
                </a:cubicBezTo>
                <a:cubicBezTo>
                  <a:pt x="-38945" y="396340"/>
                  <a:pt x="34819" y="252535"/>
                  <a:pt x="0" y="0"/>
                </a:cubicBezTo>
                <a:close/>
              </a:path>
            </a:pathLst>
          </a:custGeom>
          <a:ln w="19050">
            <a:solidFill>
              <a:srgbClr val="002D61"/>
            </a:solidFill>
            <a:extLst>
              <a:ext uri="{C807C97D-BFC1-408E-A445-0C87EB9F89A2}">
                <ask:lineSketchStyleProps xmlns:ask="http://schemas.microsoft.com/office/drawing/2018/sketchyshapes" sd="1574969352">
                  <a:prstGeom prst="rect">
                    <a:avLst/>
                  </a:prstGeom>
                  <ask:type>
                    <ask:lineSketchScribble/>
                  </ask:type>
                </ask:lineSketchStyleProps>
              </a:ext>
            </a:extLst>
          </a:ln>
        </p:spPr>
      </p:pic>
      <mc:AlternateContent xmlns:mc="http://schemas.openxmlformats.org/markup-compatibility/2006">
        <mc:Choice xmlns:a14="http://schemas.microsoft.com/office/drawing/2010/main" Requires="a14">
          <p:sp>
            <p:nvSpPr>
              <p:cNvPr id="3" name="Rectangle 2">
                <a:extLst>
                  <a:ext uri="{FF2B5EF4-FFF2-40B4-BE49-F238E27FC236}">
                    <a16:creationId xmlns:a16="http://schemas.microsoft.com/office/drawing/2014/main" id="{E03D991A-A120-8D96-BF6B-BD4AF2F6C417}"/>
                  </a:ext>
                </a:extLst>
              </p:cNvPr>
              <p:cNvSpPr/>
              <p:nvPr/>
            </p:nvSpPr>
            <p:spPr>
              <a:xfrm>
                <a:off x="187365" y="3853543"/>
                <a:ext cx="2196606" cy="2617432"/>
              </a:xfrm>
              <a:prstGeom prst="rect">
                <a:avLst/>
              </a:prstGeom>
              <a:solidFill>
                <a:srgbClr val="002D61">
                  <a:alpha val="74902"/>
                </a:srgbClr>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1600" dirty="0">
                    <a:solidFill>
                      <a:srgbClr val="FFFF00"/>
                    </a:solidFill>
                  </a:rPr>
                  <a:t>#Types of variables</a:t>
                </a:r>
              </a:p>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4</m:t>
                      </m:r>
                    </m:oMath>
                  </m:oMathPara>
                </a14:m>
                <a:endParaRPr lang="en-US" sz="1600" dirty="0"/>
              </a:p>
              <a:p>
                <a:pPr algn="ctr"/>
                <a:endParaRPr lang="en-US" sz="1600" dirty="0"/>
              </a:p>
              <a:p>
                <a:pPr algn="ctr"/>
                <a:r>
                  <a:rPr lang="en-US" sz="1600" dirty="0">
                    <a:solidFill>
                      <a:srgbClr val="FFFF00"/>
                    </a:solidFill>
                  </a:rPr>
                  <a:t>#Variables </a:t>
                </a:r>
              </a:p>
              <a:p>
                <a:pPr algn="ct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rPr>
                        <m:t>3</m:t>
                      </m:r>
                      <m:r>
                        <a:rPr lang="en-US" sz="1600" b="0" i="1" smtClean="0">
                          <a:latin typeface="Cambria Math" panose="02040503050406030204" pitchFamily="18" charset="0"/>
                        </a:rPr>
                        <m:t>𝑚</m:t>
                      </m:r>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𝑛</m:t>
                          </m:r>
                        </m:e>
                        <m:sub>
                          <m:r>
                            <a:rPr lang="en-US" sz="1600" b="0" i="1" smtClean="0">
                              <a:latin typeface="Cambria Math" panose="02040503050406030204" pitchFamily="18" charset="0"/>
                            </a:rPr>
                            <m:t>𝐷𝐸𝑅</m:t>
                          </m:r>
                        </m:sub>
                      </m:sSub>
                    </m:oMath>
                  </m:oMathPara>
                </a14:m>
                <a:endParaRPr lang="en-US" sz="1600" b="0" dirty="0"/>
              </a:p>
              <a:p>
                <a:pPr algn="ctr"/>
                <a:endParaRPr lang="en-US" sz="1600" b="0" dirty="0"/>
              </a:p>
              <a:p>
                <a:pPr algn="ctr"/>
                <a:r>
                  <a:rPr lang="en-US" sz="1600" b="0" dirty="0">
                    <a:solidFill>
                      <a:srgbClr val="FFFF00"/>
                    </a:solidFill>
                  </a:rPr>
                  <a:t>#Equality Constraints</a:t>
                </a:r>
                <a:r>
                  <a:rPr lang="en-US" sz="1600" b="0" dirty="0"/>
                  <a:t> </a:t>
                </a:r>
                <a14:m>
                  <m:oMath xmlns:m="http://schemas.openxmlformats.org/officeDocument/2006/math">
                    <m:r>
                      <a:rPr lang="en-US" sz="1600" b="0" i="0" smtClean="0">
                        <a:latin typeface="Cambria Math" panose="02040503050406030204" pitchFamily="18" charset="0"/>
                      </a:rPr>
                      <m:t>3</m:t>
                    </m:r>
                    <m:r>
                      <a:rPr lang="en-US" sz="1600" b="0" i="1" smtClean="0">
                        <a:latin typeface="Cambria Math" panose="02040503050406030204" pitchFamily="18" charset="0"/>
                      </a:rPr>
                      <m:t>𝑚</m:t>
                    </m:r>
                  </m:oMath>
                </a14:m>
                <a:r>
                  <a:rPr lang="en-US" sz="1600" dirty="0"/>
                  <a:t> (Linear)</a:t>
                </a:r>
              </a:p>
            </p:txBody>
          </p:sp>
        </mc:Choice>
        <mc:Fallback>
          <p:sp>
            <p:nvSpPr>
              <p:cNvPr id="3" name="Rectangle 2">
                <a:extLst>
                  <a:ext uri="{FF2B5EF4-FFF2-40B4-BE49-F238E27FC236}">
                    <a16:creationId xmlns:a16="http://schemas.microsoft.com/office/drawing/2014/main" id="{E03D991A-A120-8D96-BF6B-BD4AF2F6C417}"/>
                  </a:ext>
                </a:extLst>
              </p:cNvPr>
              <p:cNvSpPr>
                <a:spLocks noRot="1" noChangeAspect="1" noMove="1" noResize="1" noEditPoints="1" noAdjustHandles="1" noChangeArrowheads="1" noChangeShapeType="1" noTextEdit="1"/>
              </p:cNvSpPr>
              <p:nvPr/>
            </p:nvSpPr>
            <p:spPr>
              <a:xfrm>
                <a:off x="187365" y="3853543"/>
                <a:ext cx="2196606" cy="2617432"/>
              </a:xfrm>
              <a:prstGeom prst="rect">
                <a:avLst/>
              </a:prstGeom>
              <a:blipFill>
                <a:blip r:embed="rId3"/>
                <a:stretch>
                  <a:fillRect/>
                </a:stretch>
              </a:blip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 name="Rectangle 6">
                <a:extLst>
                  <a:ext uri="{FF2B5EF4-FFF2-40B4-BE49-F238E27FC236}">
                    <a16:creationId xmlns:a16="http://schemas.microsoft.com/office/drawing/2014/main" id="{9B1A1051-69F7-C7BE-6D97-3440C4E8495B}"/>
                  </a:ext>
                </a:extLst>
              </p:cNvPr>
              <p:cNvSpPr/>
              <p:nvPr/>
            </p:nvSpPr>
            <p:spPr>
              <a:xfrm>
                <a:off x="2857500" y="5437414"/>
                <a:ext cx="7430885" cy="922565"/>
              </a:xfrm>
              <a:prstGeom prst="rect">
                <a:avLst/>
              </a:prstGeom>
              <a:solidFill>
                <a:srgbClr val="002D6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Get feasible values of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𝑗</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𝑖𝑗</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𝑄</m:t>
                        </m:r>
                      </m:e>
                      <m:sub>
                        <m:r>
                          <a:rPr lang="en-US" b="0" i="1" smtClean="0">
                            <a:latin typeface="Cambria Math" panose="02040503050406030204" pitchFamily="18" charset="0"/>
                          </a:rPr>
                          <m:t>𝑖𝑗</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𝑞</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𝑗</m:t>
                            </m:r>
                          </m:sub>
                        </m:sSub>
                      </m:sub>
                    </m:sSub>
                  </m:oMath>
                </a14:m>
                <a:endParaRPr lang="en-US" dirty="0"/>
              </a:p>
            </p:txBody>
          </p:sp>
        </mc:Choice>
        <mc:Fallback>
          <p:sp>
            <p:nvSpPr>
              <p:cNvPr id="7" name="Rectangle 6">
                <a:extLst>
                  <a:ext uri="{FF2B5EF4-FFF2-40B4-BE49-F238E27FC236}">
                    <a16:creationId xmlns:a16="http://schemas.microsoft.com/office/drawing/2014/main" id="{9B1A1051-69F7-C7BE-6D97-3440C4E8495B}"/>
                  </a:ext>
                </a:extLst>
              </p:cNvPr>
              <p:cNvSpPr>
                <a:spLocks noRot="1" noChangeAspect="1" noMove="1" noResize="1" noEditPoints="1" noAdjustHandles="1" noChangeArrowheads="1" noChangeShapeType="1" noTextEdit="1"/>
              </p:cNvSpPr>
              <p:nvPr/>
            </p:nvSpPr>
            <p:spPr>
              <a:xfrm>
                <a:off x="2857500" y="5437414"/>
                <a:ext cx="7430885" cy="922565"/>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0258123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a:solidFill>
                  <a:schemeClr val="tx1"/>
                </a:solidFill>
                <a:latin typeface="+mj-lt"/>
                <a:ea typeface="+mj-ea"/>
                <a:cs typeface="+mj-cs"/>
              </a:rPr>
              <a:t>Optimization Formulation</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2000" kern="1200" dirty="0">
                <a:latin typeface="+mn-lt"/>
                <a:ea typeface="+mn-ea"/>
                <a:cs typeface="+mn-cs"/>
              </a:rPr>
              <a:t>Initialization Step 1a: Feasibility on Linear Constraints</a:t>
            </a:r>
          </a:p>
        </p:txBody>
      </p:sp>
      <p:pic>
        <p:nvPicPr>
          <p:cNvPr id="6" name="Picture 5">
            <a:extLst>
              <a:ext uri="{FF2B5EF4-FFF2-40B4-BE49-F238E27FC236}">
                <a16:creationId xmlns:a16="http://schemas.microsoft.com/office/drawing/2014/main" id="{6099B894-B928-C229-6372-73455AB0C7EA}"/>
              </a:ext>
            </a:extLst>
          </p:cNvPr>
          <p:cNvPicPr>
            <a:picLocks noChangeAspect="1"/>
          </p:cNvPicPr>
          <p:nvPr/>
        </p:nvPicPr>
        <p:blipFill>
          <a:blip r:embed="rId2"/>
          <a:stretch>
            <a:fillRect/>
          </a:stretch>
        </p:blipFill>
        <p:spPr>
          <a:xfrm>
            <a:off x="2615738" y="2049033"/>
            <a:ext cx="7525800" cy="2962688"/>
          </a:xfrm>
          <a:custGeom>
            <a:avLst/>
            <a:gdLst>
              <a:gd name="connsiteX0" fmla="*/ 0 w 7525800"/>
              <a:gd name="connsiteY0" fmla="*/ 0 h 2962688"/>
              <a:gd name="connsiteX1" fmla="*/ 654166 w 7525800"/>
              <a:gd name="connsiteY1" fmla="*/ 0 h 2962688"/>
              <a:gd name="connsiteX2" fmla="*/ 1007299 w 7525800"/>
              <a:gd name="connsiteY2" fmla="*/ 0 h 2962688"/>
              <a:gd name="connsiteX3" fmla="*/ 1586207 w 7525800"/>
              <a:gd name="connsiteY3" fmla="*/ 0 h 2962688"/>
              <a:gd name="connsiteX4" fmla="*/ 2165115 w 7525800"/>
              <a:gd name="connsiteY4" fmla="*/ 0 h 2962688"/>
              <a:gd name="connsiteX5" fmla="*/ 2744022 w 7525800"/>
              <a:gd name="connsiteY5" fmla="*/ 0 h 2962688"/>
              <a:gd name="connsiteX6" fmla="*/ 3473446 w 7525800"/>
              <a:gd name="connsiteY6" fmla="*/ 0 h 2962688"/>
              <a:gd name="connsiteX7" fmla="*/ 3901838 w 7525800"/>
              <a:gd name="connsiteY7" fmla="*/ 0 h 2962688"/>
              <a:gd name="connsiteX8" fmla="*/ 4405488 w 7525800"/>
              <a:gd name="connsiteY8" fmla="*/ 0 h 2962688"/>
              <a:gd name="connsiteX9" fmla="*/ 4758621 w 7525800"/>
              <a:gd name="connsiteY9" fmla="*/ 0 h 2962688"/>
              <a:gd name="connsiteX10" fmla="*/ 5111755 w 7525800"/>
              <a:gd name="connsiteY10" fmla="*/ 0 h 2962688"/>
              <a:gd name="connsiteX11" fmla="*/ 5765921 w 7525800"/>
              <a:gd name="connsiteY11" fmla="*/ 0 h 2962688"/>
              <a:gd name="connsiteX12" fmla="*/ 6269570 w 7525800"/>
              <a:gd name="connsiteY12" fmla="*/ 0 h 2962688"/>
              <a:gd name="connsiteX13" fmla="*/ 6848478 w 7525800"/>
              <a:gd name="connsiteY13" fmla="*/ 0 h 2962688"/>
              <a:gd name="connsiteX14" fmla="*/ 7525800 w 7525800"/>
              <a:gd name="connsiteY14" fmla="*/ 0 h 2962688"/>
              <a:gd name="connsiteX15" fmla="*/ 7525800 w 7525800"/>
              <a:gd name="connsiteY15" fmla="*/ 562911 h 2962688"/>
              <a:gd name="connsiteX16" fmla="*/ 7525800 w 7525800"/>
              <a:gd name="connsiteY16" fmla="*/ 1214702 h 2962688"/>
              <a:gd name="connsiteX17" fmla="*/ 7525800 w 7525800"/>
              <a:gd name="connsiteY17" fmla="*/ 1836867 h 2962688"/>
              <a:gd name="connsiteX18" fmla="*/ 7525800 w 7525800"/>
              <a:gd name="connsiteY18" fmla="*/ 2962688 h 2962688"/>
              <a:gd name="connsiteX19" fmla="*/ 7097408 w 7525800"/>
              <a:gd name="connsiteY19" fmla="*/ 2962688 h 2962688"/>
              <a:gd name="connsiteX20" fmla="*/ 6669017 w 7525800"/>
              <a:gd name="connsiteY20" fmla="*/ 2962688 h 2962688"/>
              <a:gd name="connsiteX21" fmla="*/ 5939593 w 7525800"/>
              <a:gd name="connsiteY21" fmla="*/ 2962688 h 2962688"/>
              <a:gd name="connsiteX22" fmla="*/ 5360685 w 7525800"/>
              <a:gd name="connsiteY22" fmla="*/ 2962688 h 2962688"/>
              <a:gd name="connsiteX23" fmla="*/ 4932294 w 7525800"/>
              <a:gd name="connsiteY23" fmla="*/ 2962688 h 2962688"/>
              <a:gd name="connsiteX24" fmla="*/ 4579160 w 7525800"/>
              <a:gd name="connsiteY24" fmla="*/ 2962688 h 2962688"/>
              <a:gd name="connsiteX25" fmla="*/ 4226026 w 7525800"/>
              <a:gd name="connsiteY25" fmla="*/ 2962688 h 2962688"/>
              <a:gd name="connsiteX26" fmla="*/ 3571860 w 7525800"/>
              <a:gd name="connsiteY26" fmla="*/ 2962688 h 2962688"/>
              <a:gd name="connsiteX27" fmla="*/ 3143469 w 7525800"/>
              <a:gd name="connsiteY27" fmla="*/ 2962688 h 2962688"/>
              <a:gd name="connsiteX28" fmla="*/ 2790335 w 7525800"/>
              <a:gd name="connsiteY28" fmla="*/ 2962688 h 2962688"/>
              <a:gd name="connsiteX29" fmla="*/ 2437201 w 7525800"/>
              <a:gd name="connsiteY29" fmla="*/ 2962688 h 2962688"/>
              <a:gd name="connsiteX30" fmla="*/ 1858294 w 7525800"/>
              <a:gd name="connsiteY30" fmla="*/ 2962688 h 2962688"/>
              <a:gd name="connsiteX31" fmla="*/ 1279386 w 7525800"/>
              <a:gd name="connsiteY31" fmla="*/ 2962688 h 2962688"/>
              <a:gd name="connsiteX32" fmla="*/ 850994 w 7525800"/>
              <a:gd name="connsiteY32" fmla="*/ 2962688 h 2962688"/>
              <a:gd name="connsiteX33" fmla="*/ 0 w 7525800"/>
              <a:gd name="connsiteY33" fmla="*/ 2962688 h 2962688"/>
              <a:gd name="connsiteX34" fmla="*/ 0 w 7525800"/>
              <a:gd name="connsiteY34" fmla="*/ 2429404 h 2962688"/>
              <a:gd name="connsiteX35" fmla="*/ 0 w 7525800"/>
              <a:gd name="connsiteY35" fmla="*/ 1925747 h 2962688"/>
              <a:gd name="connsiteX36" fmla="*/ 0 w 7525800"/>
              <a:gd name="connsiteY36" fmla="*/ 1303583 h 2962688"/>
              <a:gd name="connsiteX37" fmla="*/ 0 w 7525800"/>
              <a:gd name="connsiteY37" fmla="*/ 711045 h 2962688"/>
              <a:gd name="connsiteX38" fmla="*/ 0 w 7525800"/>
              <a:gd name="connsiteY38" fmla="*/ 0 h 2962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7525800" h="2962688" fill="none" extrusionOk="0">
                <a:moveTo>
                  <a:pt x="0" y="0"/>
                </a:moveTo>
                <a:cubicBezTo>
                  <a:pt x="308830" y="-63587"/>
                  <a:pt x="449414" y="61428"/>
                  <a:pt x="654166" y="0"/>
                </a:cubicBezTo>
                <a:cubicBezTo>
                  <a:pt x="858918" y="-61428"/>
                  <a:pt x="912797" y="41642"/>
                  <a:pt x="1007299" y="0"/>
                </a:cubicBezTo>
                <a:cubicBezTo>
                  <a:pt x="1101801" y="-41642"/>
                  <a:pt x="1376981" y="60799"/>
                  <a:pt x="1586207" y="0"/>
                </a:cubicBezTo>
                <a:cubicBezTo>
                  <a:pt x="1795433" y="-60799"/>
                  <a:pt x="2015849" y="55361"/>
                  <a:pt x="2165115" y="0"/>
                </a:cubicBezTo>
                <a:cubicBezTo>
                  <a:pt x="2314381" y="-55361"/>
                  <a:pt x="2566446" y="57308"/>
                  <a:pt x="2744022" y="0"/>
                </a:cubicBezTo>
                <a:cubicBezTo>
                  <a:pt x="2921598" y="-57308"/>
                  <a:pt x="3301028" y="49453"/>
                  <a:pt x="3473446" y="0"/>
                </a:cubicBezTo>
                <a:cubicBezTo>
                  <a:pt x="3645864" y="-49453"/>
                  <a:pt x="3753808" y="18677"/>
                  <a:pt x="3901838" y="0"/>
                </a:cubicBezTo>
                <a:cubicBezTo>
                  <a:pt x="4049868" y="-18677"/>
                  <a:pt x="4189316" y="39208"/>
                  <a:pt x="4405488" y="0"/>
                </a:cubicBezTo>
                <a:cubicBezTo>
                  <a:pt x="4621660" y="-39208"/>
                  <a:pt x="4621628" y="10194"/>
                  <a:pt x="4758621" y="0"/>
                </a:cubicBezTo>
                <a:cubicBezTo>
                  <a:pt x="4895614" y="-10194"/>
                  <a:pt x="5020390" y="21545"/>
                  <a:pt x="5111755" y="0"/>
                </a:cubicBezTo>
                <a:cubicBezTo>
                  <a:pt x="5203120" y="-21545"/>
                  <a:pt x="5546519" y="78206"/>
                  <a:pt x="5765921" y="0"/>
                </a:cubicBezTo>
                <a:cubicBezTo>
                  <a:pt x="5985323" y="-78206"/>
                  <a:pt x="6134753" y="8593"/>
                  <a:pt x="6269570" y="0"/>
                </a:cubicBezTo>
                <a:cubicBezTo>
                  <a:pt x="6404387" y="-8593"/>
                  <a:pt x="6723777" y="14092"/>
                  <a:pt x="6848478" y="0"/>
                </a:cubicBezTo>
                <a:cubicBezTo>
                  <a:pt x="6973179" y="-14092"/>
                  <a:pt x="7387535" y="46542"/>
                  <a:pt x="7525800" y="0"/>
                </a:cubicBezTo>
                <a:cubicBezTo>
                  <a:pt x="7565151" y="129124"/>
                  <a:pt x="7460025" y="334929"/>
                  <a:pt x="7525800" y="562911"/>
                </a:cubicBezTo>
                <a:cubicBezTo>
                  <a:pt x="7591575" y="790893"/>
                  <a:pt x="7516138" y="940817"/>
                  <a:pt x="7525800" y="1214702"/>
                </a:cubicBezTo>
                <a:cubicBezTo>
                  <a:pt x="7535462" y="1488587"/>
                  <a:pt x="7501489" y="1599074"/>
                  <a:pt x="7525800" y="1836867"/>
                </a:cubicBezTo>
                <a:cubicBezTo>
                  <a:pt x="7550111" y="2074661"/>
                  <a:pt x="7489346" y="2493538"/>
                  <a:pt x="7525800" y="2962688"/>
                </a:cubicBezTo>
                <a:cubicBezTo>
                  <a:pt x="7431865" y="3003465"/>
                  <a:pt x="7232949" y="2919917"/>
                  <a:pt x="7097408" y="2962688"/>
                </a:cubicBezTo>
                <a:cubicBezTo>
                  <a:pt x="6961867" y="3005459"/>
                  <a:pt x="6849862" y="2913749"/>
                  <a:pt x="6669017" y="2962688"/>
                </a:cubicBezTo>
                <a:cubicBezTo>
                  <a:pt x="6488172" y="3011627"/>
                  <a:pt x="6095625" y="2875574"/>
                  <a:pt x="5939593" y="2962688"/>
                </a:cubicBezTo>
                <a:cubicBezTo>
                  <a:pt x="5783561" y="3049802"/>
                  <a:pt x="5534566" y="2928430"/>
                  <a:pt x="5360685" y="2962688"/>
                </a:cubicBezTo>
                <a:cubicBezTo>
                  <a:pt x="5186804" y="2996946"/>
                  <a:pt x="5145284" y="2927809"/>
                  <a:pt x="4932294" y="2962688"/>
                </a:cubicBezTo>
                <a:cubicBezTo>
                  <a:pt x="4719304" y="2997567"/>
                  <a:pt x="4656928" y="2951047"/>
                  <a:pt x="4579160" y="2962688"/>
                </a:cubicBezTo>
                <a:cubicBezTo>
                  <a:pt x="4501392" y="2974329"/>
                  <a:pt x="4367080" y="2932310"/>
                  <a:pt x="4226026" y="2962688"/>
                </a:cubicBezTo>
                <a:cubicBezTo>
                  <a:pt x="4084972" y="2993066"/>
                  <a:pt x="3885421" y="2947615"/>
                  <a:pt x="3571860" y="2962688"/>
                </a:cubicBezTo>
                <a:cubicBezTo>
                  <a:pt x="3258299" y="2977761"/>
                  <a:pt x="3295242" y="2960623"/>
                  <a:pt x="3143469" y="2962688"/>
                </a:cubicBezTo>
                <a:cubicBezTo>
                  <a:pt x="2991696" y="2964753"/>
                  <a:pt x="2924362" y="2951255"/>
                  <a:pt x="2790335" y="2962688"/>
                </a:cubicBezTo>
                <a:cubicBezTo>
                  <a:pt x="2656308" y="2974121"/>
                  <a:pt x="2596333" y="2935098"/>
                  <a:pt x="2437201" y="2962688"/>
                </a:cubicBezTo>
                <a:cubicBezTo>
                  <a:pt x="2278069" y="2990278"/>
                  <a:pt x="2099805" y="2905623"/>
                  <a:pt x="1858294" y="2962688"/>
                </a:cubicBezTo>
                <a:cubicBezTo>
                  <a:pt x="1616783" y="3019753"/>
                  <a:pt x="1505791" y="2901964"/>
                  <a:pt x="1279386" y="2962688"/>
                </a:cubicBezTo>
                <a:cubicBezTo>
                  <a:pt x="1052981" y="3023412"/>
                  <a:pt x="1051525" y="2920403"/>
                  <a:pt x="850994" y="2962688"/>
                </a:cubicBezTo>
                <a:cubicBezTo>
                  <a:pt x="650463" y="3004973"/>
                  <a:pt x="284746" y="2886689"/>
                  <a:pt x="0" y="2962688"/>
                </a:cubicBezTo>
                <a:cubicBezTo>
                  <a:pt x="-44236" y="2807972"/>
                  <a:pt x="26041" y="2615515"/>
                  <a:pt x="0" y="2429404"/>
                </a:cubicBezTo>
                <a:cubicBezTo>
                  <a:pt x="-26041" y="2243293"/>
                  <a:pt x="50057" y="2039322"/>
                  <a:pt x="0" y="1925747"/>
                </a:cubicBezTo>
                <a:cubicBezTo>
                  <a:pt x="-50057" y="1812172"/>
                  <a:pt x="1185" y="1527249"/>
                  <a:pt x="0" y="1303583"/>
                </a:cubicBezTo>
                <a:cubicBezTo>
                  <a:pt x="-1185" y="1079917"/>
                  <a:pt x="46948" y="942209"/>
                  <a:pt x="0" y="711045"/>
                </a:cubicBezTo>
                <a:cubicBezTo>
                  <a:pt x="-46948" y="479881"/>
                  <a:pt x="49076" y="217645"/>
                  <a:pt x="0" y="0"/>
                </a:cubicBezTo>
                <a:close/>
              </a:path>
              <a:path w="7525800" h="2962688" stroke="0" extrusionOk="0">
                <a:moveTo>
                  <a:pt x="0" y="0"/>
                </a:moveTo>
                <a:cubicBezTo>
                  <a:pt x="189924" y="-86243"/>
                  <a:pt x="469077" y="19214"/>
                  <a:pt x="729424" y="0"/>
                </a:cubicBezTo>
                <a:cubicBezTo>
                  <a:pt x="989771" y="-19214"/>
                  <a:pt x="1010089" y="15677"/>
                  <a:pt x="1157815" y="0"/>
                </a:cubicBezTo>
                <a:cubicBezTo>
                  <a:pt x="1305541" y="-15677"/>
                  <a:pt x="1389060" y="42142"/>
                  <a:pt x="1586207" y="0"/>
                </a:cubicBezTo>
                <a:cubicBezTo>
                  <a:pt x="1783354" y="-42142"/>
                  <a:pt x="1953266" y="66311"/>
                  <a:pt x="2240373" y="0"/>
                </a:cubicBezTo>
                <a:cubicBezTo>
                  <a:pt x="2527480" y="-66311"/>
                  <a:pt x="2419612" y="32052"/>
                  <a:pt x="2593506" y="0"/>
                </a:cubicBezTo>
                <a:cubicBezTo>
                  <a:pt x="2767400" y="-32052"/>
                  <a:pt x="2826311" y="21615"/>
                  <a:pt x="3021898" y="0"/>
                </a:cubicBezTo>
                <a:cubicBezTo>
                  <a:pt x="3217485" y="-21615"/>
                  <a:pt x="3289759" y="30509"/>
                  <a:pt x="3450290" y="0"/>
                </a:cubicBezTo>
                <a:cubicBezTo>
                  <a:pt x="3610821" y="-30509"/>
                  <a:pt x="3633948" y="15828"/>
                  <a:pt x="3803424" y="0"/>
                </a:cubicBezTo>
                <a:cubicBezTo>
                  <a:pt x="3972900" y="-15828"/>
                  <a:pt x="4213520" y="65415"/>
                  <a:pt x="4382331" y="0"/>
                </a:cubicBezTo>
                <a:cubicBezTo>
                  <a:pt x="4551142" y="-65415"/>
                  <a:pt x="4658731" y="49709"/>
                  <a:pt x="4885981" y="0"/>
                </a:cubicBezTo>
                <a:cubicBezTo>
                  <a:pt x="5113231" y="-49709"/>
                  <a:pt x="5261152" y="28525"/>
                  <a:pt x="5389631" y="0"/>
                </a:cubicBezTo>
                <a:cubicBezTo>
                  <a:pt x="5518110" y="-28525"/>
                  <a:pt x="5713474" y="60995"/>
                  <a:pt x="5968538" y="0"/>
                </a:cubicBezTo>
                <a:cubicBezTo>
                  <a:pt x="6223602" y="-60995"/>
                  <a:pt x="6303190" y="22341"/>
                  <a:pt x="6396930" y="0"/>
                </a:cubicBezTo>
                <a:cubicBezTo>
                  <a:pt x="6490670" y="-22341"/>
                  <a:pt x="7226102" y="116433"/>
                  <a:pt x="7525800" y="0"/>
                </a:cubicBezTo>
                <a:cubicBezTo>
                  <a:pt x="7600581" y="174063"/>
                  <a:pt x="7505724" y="464906"/>
                  <a:pt x="7525800" y="651791"/>
                </a:cubicBezTo>
                <a:cubicBezTo>
                  <a:pt x="7545876" y="838676"/>
                  <a:pt x="7512029" y="1094384"/>
                  <a:pt x="7525800" y="1214702"/>
                </a:cubicBezTo>
                <a:cubicBezTo>
                  <a:pt x="7539571" y="1335020"/>
                  <a:pt x="7470982" y="1612265"/>
                  <a:pt x="7525800" y="1747986"/>
                </a:cubicBezTo>
                <a:cubicBezTo>
                  <a:pt x="7580618" y="1883707"/>
                  <a:pt x="7511306" y="2148811"/>
                  <a:pt x="7525800" y="2281270"/>
                </a:cubicBezTo>
                <a:cubicBezTo>
                  <a:pt x="7540294" y="2413729"/>
                  <a:pt x="7494370" y="2669120"/>
                  <a:pt x="7525800" y="2962688"/>
                </a:cubicBezTo>
                <a:cubicBezTo>
                  <a:pt x="7220588" y="3026007"/>
                  <a:pt x="7164167" y="2930957"/>
                  <a:pt x="6871634" y="2962688"/>
                </a:cubicBezTo>
                <a:cubicBezTo>
                  <a:pt x="6579101" y="2994419"/>
                  <a:pt x="6594963" y="2938293"/>
                  <a:pt x="6443243" y="2962688"/>
                </a:cubicBezTo>
                <a:cubicBezTo>
                  <a:pt x="6291523" y="2987083"/>
                  <a:pt x="6034158" y="2907611"/>
                  <a:pt x="5789077" y="2962688"/>
                </a:cubicBezTo>
                <a:cubicBezTo>
                  <a:pt x="5543996" y="3017765"/>
                  <a:pt x="5391637" y="2916353"/>
                  <a:pt x="5285427" y="2962688"/>
                </a:cubicBezTo>
                <a:cubicBezTo>
                  <a:pt x="5179217" y="3009023"/>
                  <a:pt x="4831872" y="2941359"/>
                  <a:pt x="4706520" y="2962688"/>
                </a:cubicBezTo>
                <a:cubicBezTo>
                  <a:pt x="4581168" y="2984017"/>
                  <a:pt x="4368211" y="2951253"/>
                  <a:pt x="4202870" y="2962688"/>
                </a:cubicBezTo>
                <a:cubicBezTo>
                  <a:pt x="4037529" y="2974123"/>
                  <a:pt x="3807898" y="2945555"/>
                  <a:pt x="3699220" y="2962688"/>
                </a:cubicBezTo>
                <a:cubicBezTo>
                  <a:pt x="3590542" y="2979821"/>
                  <a:pt x="3440668" y="2935992"/>
                  <a:pt x="3346086" y="2962688"/>
                </a:cubicBezTo>
                <a:cubicBezTo>
                  <a:pt x="3251504" y="2989384"/>
                  <a:pt x="2888519" y="2936447"/>
                  <a:pt x="2691921" y="2962688"/>
                </a:cubicBezTo>
                <a:cubicBezTo>
                  <a:pt x="2495323" y="2988929"/>
                  <a:pt x="2368220" y="2927412"/>
                  <a:pt x="2263529" y="2962688"/>
                </a:cubicBezTo>
                <a:cubicBezTo>
                  <a:pt x="2158838" y="2997964"/>
                  <a:pt x="1832152" y="2957406"/>
                  <a:pt x="1684621" y="2962688"/>
                </a:cubicBezTo>
                <a:cubicBezTo>
                  <a:pt x="1537090" y="2967970"/>
                  <a:pt x="1367407" y="2949938"/>
                  <a:pt x="1256230" y="2962688"/>
                </a:cubicBezTo>
                <a:cubicBezTo>
                  <a:pt x="1145053" y="2975438"/>
                  <a:pt x="980435" y="2918133"/>
                  <a:pt x="752580" y="2962688"/>
                </a:cubicBezTo>
                <a:cubicBezTo>
                  <a:pt x="524725" y="3007243"/>
                  <a:pt x="239734" y="2890144"/>
                  <a:pt x="0" y="2962688"/>
                </a:cubicBezTo>
                <a:cubicBezTo>
                  <a:pt x="-68353" y="2734683"/>
                  <a:pt x="36332" y="2557318"/>
                  <a:pt x="0" y="2310897"/>
                </a:cubicBezTo>
                <a:cubicBezTo>
                  <a:pt x="-36332" y="2064476"/>
                  <a:pt x="63833" y="1885439"/>
                  <a:pt x="0" y="1747986"/>
                </a:cubicBezTo>
                <a:cubicBezTo>
                  <a:pt x="-63833" y="1610533"/>
                  <a:pt x="57250" y="1471610"/>
                  <a:pt x="0" y="1214702"/>
                </a:cubicBezTo>
                <a:cubicBezTo>
                  <a:pt x="-57250" y="957794"/>
                  <a:pt x="38945" y="729482"/>
                  <a:pt x="0" y="562911"/>
                </a:cubicBezTo>
                <a:cubicBezTo>
                  <a:pt x="-38945" y="396340"/>
                  <a:pt x="34819" y="252535"/>
                  <a:pt x="0" y="0"/>
                </a:cubicBezTo>
                <a:close/>
              </a:path>
            </a:pathLst>
          </a:custGeom>
          <a:ln w="19050">
            <a:solidFill>
              <a:srgbClr val="002D61"/>
            </a:solidFill>
            <a:extLst>
              <a:ext uri="{C807C97D-BFC1-408E-A445-0C87EB9F89A2}">
                <ask:lineSketchStyleProps xmlns:ask="http://schemas.microsoft.com/office/drawing/2018/sketchyshapes" sd="1574969352">
                  <a:prstGeom prst="rect">
                    <a:avLst/>
                  </a:prstGeom>
                  <ask:type>
                    <ask:lineSketchScribble/>
                  </ask:type>
                </ask:lineSketchStyleProps>
              </a:ext>
            </a:extLst>
          </a:ln>
        </p:spPr>
      </p:pic>
      <mc:AlternateContent xmlns:mc="http://schemas.openxmlformats.org/markup-compatibility/2006">
        <mc:Choice xmlns:a14="http://schemas.microsoft.com/office/drawing/2010/main" Requires="a14">
          <p:sp>
            <p:nvSpPr>
              <p:cNvPr id="3" name="Rectangle 2">
                <a:extLst>
                  <a:ext uri="{FF2B5EF4-FFF2-40B4-BE49-F238E27FC236}">
                    <a16:creationId xmlns:a16="http://schemas.microsoft.com/office/drawing/2014/main" id="{E03D991A-A120-8D96-BF6B-BD4AF2F6C417}"/>
                  </a:ext>
                </a:extLst>
              </p:cNvPr>
              <p:cNvSpPr/>
              <p:nvPr/>
            </p:nvSpPr>
            <p:spPr>
              <a:xfrm>
                <a:off x="187365" y="3853543"/>
                <a:ext cx="2196606" cy="2617432"/>
              </a:xfrm>
              <a:prstGeom prst="rect">
                <a:avLst/>
              </a:prstGeom>
              <a:solidFill>
                <a:srgbClr val="002D61">
                  <a:alpha val="74902"/>
                </a:srgbClr>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1600" dirty="0">
                    <a:solidFill>
                      <a:srgbClr val="FFFF00"/>
                    </a:solidFill>
                  </a:rPr>
                  <a:t>#Types of variables</a:t>
                </a:r>
              </a:p>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4</m:t>
                      </m:r>
                    </m:oMath>
                  </m:oMathPara>
                </a14:m>
                <a:endParaRPr lang="en-US" sz="1600" dirty="0"/>
              </a:p>
              <a:p>
                <a:pPr algn="ctr"/>
                <a:endParaRPr lang="en-US" sz="1600" dirty="0"/>
              </a:p>
              <a:p>
                <a:pPr algn="ctr"/>
                <a:r>
                  <a:rPr lang="en-US" sz="1600" dirty="0">
                    <a:solidFill>
                      <a:srgbClr val="FFFF00"/>
                    </a:solidFill>
                  </a:rPr>
                  <a:t>#Variables </a:t>
                </a:r>
              </a:p>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4</m:t>
                      </m:r>
                      <m:r>
                        <a:rPr lang="en-US" sz="1600" b="0" i="1" smtClean="0">
                          <a:latin typeface="Cambria Math" panose="02040503050406030204" pitchFamily="18" charset="0"/>
                        </a:rPr>
                        <m:t>𝑚</m:t>
                      </m:r>
                    </m:oMath>
                  </m:oMathPara>
                </a14:m>
                <a:endParaRPr lang="en-US" sz="1600" b="0" dirty="0"/>
              </a:p>
              <a:p>
                <a:pPr algn="ctr"/>
                <a:endParaRPr lang="en-US" sz="1600" b="0" dirty="0"/>
              </a:p>
              <a:p>
                <a:pPr algn="ctr"/>
                <a:r>
                  <a:rPr lang="en-US" sz="1600" b="0" dirty="0">
                    <a:solidFill>
                      <a:srgbClr val="FFFF00"/>
                    </a:solidFill>
                  </a:rPr>
                  <a:t>#Equality Constraints</a:t>
                </a:r>
                <a:r>
                  <a:rPr lang="en-US" sz="1600" b="0" dirty="0"/>
                  <a:t> </a:t>
                </a:r>
                <a14:m>
                  <m:oMath xmlns:m="http://schemas.openxmlformats.org/officeDocument/2006/math">
                    <m:r>
                      <a:rPr lang="en-US" sz="1600" b="0" i="0" smtClean="0">
                        <a:latin typeface="Cambria Math" panose="02040503050406030204" pitchFamily="18" charset="0"/>
                      </a:rPr>
                      <m:t>3</m:t>
                    </m:r>
                    <m:r>
                      <a:rPr lang="en-US" sz="1600" b="0" i="1" smtClean="0">
                        <a:latin typeface="Cambria Math" panose="02040503050406030204" pitchFamily="18" charset="0"/>
                      </a:rPr>
                      <m:t>𝑚</m:t>
                    </m:r>
                  </m:oMath>
                </a14:m>
                <a:r>
                  <a:rPr lang="en-US" sz="1600" dirty="0"/>
                  <a:t> (Linear)</a:t>
                </a:r>
              </a:p>
            </p:txBody>
          </p:sp>
        </mc:Choice>
        <mc:Fallback>
          <p:sp>
            <p:nvSpPr>
              <p:cNvPr id="3" name="Rectangle 2">
                <a:extLst>
                  <a:ext uri="{FF2B5EF4-FFF2-40B4-BE49-F238E27FC236}">
                    <a16:creationId xmlns:a16="http://schemas.microsoft.com/office/drawing/2014/main" id="{E03D991A-A120-8D96-BF6B-BD4AF2F6C417}"/>
                  </a:ext>
                </a:extLst>
              </p:cNvPr>
              <p:cNvSpPr>
                <a:spLocks noRot="1" noChangeAspect="1" noMove="1" noResize="1" noEditPoints="1" noAdjustHandles="1" noChangeArrowheads="1" noChangeShapeType="1" noTextEdit="1"/>
              </p:cNvSpPr>
              <p:nvPr/>
            </p:nvSpPr>
            <p:spPr>
              <a:xfrm>
                <a:off x="187365" y="3853543"/>
                <a:ext cx="2196606" cy="2617432"/>
              </a:xfrm>
              <a:prstGeom prst="rect">
                <a:avLst/>
              </a:prstGeom>
              <a:blipFill>
                <a:blip r:embed="rId3"/>
                <a:stretch>
                  <a:fillRect/>
                </a:stretch>
              </a:blipFill>
              <a:ln/>
            </p:spPr>
            <p:txBody>
              <a:bodyPr/>
              <a:lstStyle/>
              <a:p>
                <a:r>
                  <a:rPr lang="en-US">
                    <a:noFill/>
                  </a:rPr>
                  <a:t> </a:t>
                </a:r>
              </a:p>
            </p:txBody>
          </p:sp>
        </mc:Fallback>
      </mc:AlternateContent>
      <p:sp>
        <p:nvSpPr>
          <p:cNvPr id="4" name="TextBox 3">
            <a:extLst>
              <a:ext uri="{FF2B5EF4-FFF2-40B4-BE49-F238E27FC236}">
                <a16:creationId xmlns:a16="http://schemas.microsoft.com/office/drawing/2014/main" id="{D04340F1-1349-D459-DE04-EA5174FEEC69}"/>
              </a:ext>
            </a:extLst>
          </p:cNvPr>
          <p:cNvSpPr txBox="1"/>
          <p:nvPr/>
        </p:nvSpPr>
        <p:spPr>
          <a:xfrm>
            <a:off x="187365" y="3207212"/>
            <a:ext cx="2196606" cy="646331"/>
          </a:xfrm>
          <a:prstGeom prst="rect">
            <a:avLst/>
          </a:prstGeom>
          <a:solidFill>
            <a:schemeClr val="accent1">
              <a:lumMod val="75000"/>
            </a:schemeClr>
          </a:solidFill>
          <a:ln>
            <a:solidFill>
              <a:schemeClr val="accent1"/>
            </a:solidFill>
          </a:ln>
        </p:spPr>
        <p:txBody>
          <a:bodyPr wrap="square" rtlCol="0">
            <a:spAutoFit/>
          </a:bodyPr>
          <a:lstStyle/>
          <a:p>
            <a:r>
              <a:rPr lang="en-US" u="sng" dirty="0">
                <a:solidFill>
                  <a:schemeClr val="bg1"/>
                </a:solidFill>
                <a:latin typeface="Cambria" panose="02040503050406030204" pitchFamily="18" charset="0"/>
                <a:ea typeface="Cambria" panose="02040503050406030204" pitchFamily="18" charset="0"/>
              </a:rPr>
              <a:t>Most Complicated </a:t>
            </a:r>
            <a:r>
              <a:rPr lang="en-US" dirty="0">
                <a:solidFill>
                  <a:schemeClr val="bg1"/>
                </a:solidFill>
                <a:latin typeface="Cambria" panose="02040503050406030204" pitchFamily="18" charset="0"/>
                <a:ea typeface="Cambria" panose="02040503050406030204" pitchFamily="18" charset="0"/>
              </a:rPr>
              <a:t>Scenario Possible</a:t>
            </a:r>
          </a:p>
        </p:txBody>
      </p:sp>
      <mc:AlternateContent xmlns:mc="http://schemas.openxmlformats.org/markup-compatibility/2006">
        <mc:Choice xmlns:a14="http://schemas.microsoft.com/office/drawing/2010/main" Requires="a14">
          <p:sp>
            <p:nvSpPr>
              <p:cNvPr id="7" name="Rectangle 6">
                <a:extLst>
                  <a:ext uri="{FF2B5EF4-FFF2-40B4-BE49-F238E27FC236}">
                    <a16:creationId xmlns:a16="http://schemas.microsoft.com/office/drawing/2014/main" id="{9B1A1051-69F7-C7BE-6D97-3440C4E8495B}"/>
                  </a:ext>
                </a:extLst>
              </p:cNvPr>
              <p:cNvSpPr/>
              <p:nvPr/>
            </p:nvSpPr>
            <p:spPr>
              <a:xfrm>
                <a:off x="2857500" y="5437414"/>
                <a:ext cx="7430885" cy="922565"/>
              </a:xfrm>
              <a:prstGeom prst="rect">
                <a:avLst/>
              </a:prstGeom>
              <a:solidFill>
                <a:srgbClr val="002D6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Get feasible values of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𝑗</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𝑖𝑗</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𝑄</m:t>
                        </m:r>
                      </m:e>
                      <m:sub>
                        <m:r>
                          <a:rPr lang="en-US" b="0" i="1" smtClean="0">
                            <a:latin typeface="Cambria Math" panose="02040503050406030204" pitchFamily="18" charset="0"/>
                          </a:rPr>
                          <m:t>𝑖𝑗</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𝑞</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𝑗</m:t>
                            </m:r>
                          </m:sub>
                        </m:sSub>
                      </m:sub>
                    </m:sSub>
                  </m:oMath>
                </a14:m>
                <a:endParaRPr lang="en-US" dirty="0"/>
              </a:p>
            </p:txBody>
          </p:sp>
        </mc:Choice>
        <mc:Fallback>
          <p:sp>
            <p:nvSpPr>
              <p:cNvPr id="7" name="Rectangle 6">
                <a:extLst>
                  <a:ext uri="{FF2B5EF4-FFF2-40B4-BE49-F238E27FC236}">
                    <a16:creationId xmlns:a16="http://schemas.microsoft.com/office/drawing/2014/main" id="{9B1A1051-69F7-C7BE-6D97-3440C4E8495B}"/>
                  </a:ext>
                </a:extLst>
              </p:cNvPr>
              <p:cNvSpPr>
                <a:spLocks noRot="1" noChangeAspect="1" noMove="1" noResize="1" noEditPoints="1" noAdjustHandles="1" noChangeArrowheads="1" noChangeShapeType="1" noTextEdit="1"/>
              </p:cNvSpPr>
              <p:nvPr/>
            </p:nvSpPr>
            <p:spPr>
              <a:xfrm>
                <a:off x="2857500" y="5437414"/>
                <a:ext cx="7430885" cy="922565"/>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98706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a:solidFill>
                  <a:schemeClr val="tx1"/>
                </a:solidFill>
                <a:latin typeface="+mj-lt"/>
                <a:ea typeface="+mj-ea"/>
                <a:cs typeface="+mj-cs"/>
              </a:rPr>
              <a:t>Optimization Formulation</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2000" kern="1200" dirty="0">
                <a:latin typeface="+mn-lt"/>
                <a:ea typeface="+mn-ea"/>
                <a:cs typeface="+mn-cs"/>
              </a:rPr>
              <a:t>Initialization Step 1b: Quadratic Objective, Linear Constraints</a:t>
            </a:r>
          </a:p>
        </p:txBody>
      </p:sp>
      <p:pic>
        <p:nvPicPr>
          <p:cNvPr id="4" name="Picture 3">
            <a:extLst>
              <a:ext uri="{FF2B5EF4-FFF2-40B4-BE49-F238E27FC236}">
                <a16:creationId xmlns:a16="http://schemas.microsoft.com/office/drawing/2014/main" id="{8E8DF39C-B956-AA5F-805F-3D6EEC207E62}"/>
              </a:ext>
            </a:extLst>
          </p:cNvPr>
          <p:cNvPicPr>
            <a:picLocks noChangeAspect="1"/>
          </p:cNvPicPr>
          <p:nvPr/>
        </p:nvPicPr>
        <p:blipFill>
          <a:blip r:embed="rId2"/>
          <a:stretch>
            <a:fillRect/>
          </a:stretch>
        </p:blipFill>
        <p:spPr>
          <a:xfrm>
            <a:off x="2864497" y="2408242"/>
            <a:ext cx="8849101" cy="3782990"/>
          </a:xfrm>
          <a:custGeom>
            <a:avLst/>
            <a:gdLst>
              <a:gd name="connsiteX0" fmla="*/ 0 w 8849101"/>
              <a:gd name="connsiteY0" fmla="*/ 0 h 3782990"/>
              <a:gd name="connsiteX1" fmla="*/ 766922 w 8849101"/>
              <a:gd name="connsiteY1" fmla="*/ 0 h 3782990"/>
              <a:gd name="connsiteX2" fmla="*/ 1179880 w 8849101"/>
              <a:gd name="connsiteY2" fmla="*/ 0 h 3782990"/>
              <a:gd name="connsiteX3" fmla="*/ 1946802 w 8849101"/>
              <a:gd name="connsiteY3" fmla="*/ 0 h 3782990"/>
              <a:gd name="connsiteX4" fmla="*/ 2536742 w 8849101"/>
              <a:gd name="connsiteY4" fmla="*/ 0 h 3782990"/>
              <a:gd name="connsiteX5" fmla="*/ 2861209 w 8849101"/>
              <a:gd name="connsiteY5" fmla="*/ 0 h 3782990"/>
              <a:gd name="connsiteX6" fmla="*/ 3274167 w 8849101"/>
              <a:gd name="connsiteY6" fmla="*/ 0 h 3782990"/>
              <a:gd name="connsiteX7" fmla="*/ 3775616 w 8849101"/>
              <a:gd name="connsiteY7" fmla="*/ 0 h 3782990"/>
              <a:gd name="connsiteX8" fmla="*/ 4277065 w 8849101"/>
              <a:gd name="connsiteY8" fmla="*/ 0 h 3782990"/>
              <a:gd name="connsiteX9" fmla="*/ 5043988 w 8849101"/>
              <a:gd name="connsiteY9" fmla="*/ 0 h 3782990"/>
              <a:gd name="connsiteX10" fmla="*/ 5368455 w 8849101"/>
              <a:gd name="connsiteY10" fmla="*/ 0 h 3782990"/>
              <a:gd name="connsiteX11" fmla="*/ 5958395 w 8849101"/>
              <a:gd name="connsiteY11" fmla="*/ 0 h 3782990"/>
              <a:gd name="connsiteX12" fmla="*/ 6371353 w 8849101"/>
              <a:gd name="connsiteY12" fmla="*/ 0 h 3782990"/>
              <a:gd name="connsiteX13" fmla="*/ 6961293 w 8849101"/>
              <a:gd name="connsiteY13" fmla="*/ 0 h 3782990"/>
              <a:gd name="connsiteX14" fmla="*/ 7462742 w 8849101"/>
              <a:gd name="connsiteY14" fmla="*/ 0 h 3782990"/>
              <a:gd name="connsiteX15" fmla="*/ 7964191 w 8849101"/>
              <a:gd name="connsiteY15" fmla="*/ 0 h 3782990"/>
              <a:gd name="connsiteX16" fmla="*/ 8849101 w 8849101"/>
              <a:gd name="connsiteY16" fmla="*/ 0 h 3782990"/>
              <a:gd name="connsiteX17" fmla="*/ 8849101 w 8849101"/>
              <a:gd name="connsiteY17" fmla="*/ 464767 h 3782990"/>
              <a:gd name="connsiteX18" fmla="*/ 8849101 w 8849101"/>
              <a:gd name="connsiteY18" fmla="*/ 967365 h 3782990"/>
              <a:gd name="connsiteX19" fmla="*/ 8849101 w 8849101"/>
              <a:gd name="connsiteY19" fmla="*/ 1432132 h 3782990"/>
              <a:gd name="connsiteX20" fmla="*/ 8849101 w 8849101"/>
              <a:gd name="connsiteY20" fmla="*/ 1934729 h 3782990"/>
              <a:gd name="connsiteX21" fmla="*/ 8849101 w 8849101"/>
              <a:gd name="connsiteY21" fmla="*/ 2475156 h 3782990"/>
              <a:gd name="connsiteX22" fmla="*/ 8849101 w 8849101"/>
              <a:gd name="connsiteY22" fmla="*/ 2902094 h 3782990"/>
              <a:gd name="connsiteX23" fmla="*/ 8849101 w 8849101"/>
              <a:gd name="connsiteY23" fmla="*/ 3782990 h 3782990"/>
              <a:gd name="connsiteX24" fmla="*/ 8347652 w 8849101"/>
              <a:gd name="connsiteY24" fmla="*/ 3782990 h 3782990"/>
              <a:gd name="connsiteX25" fmla="*/ 7934694 w 8849101"/>
              <a:gd name="connsiteY25" fmla="*/ 3782990 h 3782990"/>
              <a:gd name="connsiteX26" fmla="*/ 7256263 w 8849101"/>
              <a:gd name="connsiteY26" fmla="*/ 3782990 h 3782990"/>
              <a:gd name="connsiteX27" fmla="*/ 6666323 w 8849101"/>
              <a:gd name="connsiteY27" fmla="*/ 3782990 h 3782990"/>
              <a:gd name="connsiteX28" fmla="*/ 5987892 w 8849101"/>
              <a:gd name="connsiteY28" fmla="*/ 3782990 h 3782990"/>
              <a:gd name="connsiteX29" fmla="*/ 5574934 w 8849101"/>
              <a:gd name="connsiteY29" fmla="*/ 3782990 h 3782990"/>
              <a:gd name="connsiteX30" fmla="*/ 4896503 w 8849101"/>
              <a:gd name="connsiteY30" fmla="*/ 3782990 h 3782990"/>
              <a:gd name="connsiteX31" fmla="*/ 4572036 w 8849101"/>
              <a:gd name="connsiteY31" fmla="*/ 3782990 h 3782990"/>
              <a:gd name="connsiteX32" fmla="*/ 3982095 w 8849101"/>
              <a:gd name="connsiteY32" fmla="*/ 3782990 h 3782990"/>
              <a:gd name="connsiteX33" fmla="*/ 3480646 w 8849101"/>
              <a:gd name="connsiteY33" fmla="*/ 3782990 h 3782990"/>
              <a:gd name="connsiteX34" fmla="*/ 2890706 w 8849101"/>
              <a:gd name="connsiteY34" fmla="*/ 3782990 h 3782990"/>
              <a:gd name="connsiteX35" fmla="*/ 2300766 w 8849101"/>
              <a:gd name="connsiteY35" fmla="*/ 3782990 h 3782990"/>
              <a:gd name="connsiteX36" fmla="*/ 1976299 w 8849101"/>
              <a:gd name="connsiteY36" fmla="*/ 3782990 h 3782990"/>
              <a:gd name="connsiteX37" fmla="*/ 1474850 w 8849101"/>
              <a:gd name="connsiteY37" fmla="*/ 3782990 h 3782990"/>
              <a:gd name="connsiteX38" fmla="*/ 707928 w 8849101"/>
              <a:gd name="connsiteY38" fmla="*/ 3782990 h 3782990"/>
              <a:gd name="connsiteX39" fmla="*/ 0 w 8849101"/>
              <a:gd name="connsiteY39" fmla="*/ 3782990 h 3782990"/>
              <a:gd name="connsiteX40" fmla="*/ 0 w 8849101"/>
              <a:gd name="connsiteY40" fmla="*/ 3356053 h 3782990"/>
              <a:gd name="connsiteX41" fmla="*/ 0 w 8849101"/>
              <a:gd name="connsiteY41" fmla="*/ 2815625 h 3782990"/>
              <a:gd name="connsiteX42" fmla="*/ 0 w 8849101"/>
              <a:gd name="connsiteY42" fmla="*/ 2275198 h 3782990"/>
              <a:gd name="connsiteX43" fmla="*/ 0 w 8849101"/>
              <a:gd name="connsiteY43" fmla="*/ 1659111 h 3782990"/>
              <a:gd name="connsiteX44" fmla="*/ 0 w 8849101"/>
              <a:gd name="connsiteY44" fmla="*/ 1080854 h 3782990"/>
              <a:gd name="connsiteX45" fmla="*/ 0 w 8849101"/>
              <a:gd name="connsiteY45" fmla="*/ 464767 h 3782990"/>
              <a:gd name="connsiteX46" fmla="*/ 0 w 8849101"/>
              <a:gd name="connsiteY46" fmla="*/ 0 h 3782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8849101" h="3782990" fill="none" extrusionOk="0">
                <a:moveTo>
                  <a:pt x="0" y="0"/>
                </a:moveTo>
                <a:cubicBezTo>
                  <a:pt x="210672" y="-11906"/>
                  <a:pt x="402445" y="31669"/>
                  <a:pt x="766922" y="0"/>
                </a:cubicBezTo>
                <a:cubicBezTo>
                  <a:pt x="1131399" y="-31669"/>
                  <a:pt x="1073579" y="3713"/>
                  <a:pt x="1179880" y="0"/>
                </a:cubicBezTo>
                <a:cubicBezTo>
                  <a:pt x="1286181" y="-3713"/>
                  <a:pt x="1729129" y="80262"/>
                  <a:pt x="1946802" y="0"/>
                </a:cubicBezTo>
                <a:cubicBezTo>
                  <a:pt x="2164475" y="-80262"/>
                  <a:pt x="2283074" y="63388"/>
                  <a:pt x="2536742" y="0"/>
                </a:cubicBezTo>
                <a:cubicBezTo>
                  <a:pt x="2790410" y="-63388"/>
                  <a:pt x="2748069" y="28630"/>
                  <a:pt x="2861209" y="0"/>
                </a:cubicBezTo>
                <a:cubicBezTo>
                  <a:pt x="2974349" y="-28630"/>
                  <a:pt x="3103703" y="8474"/>
                  <a:pt x="3274167" y="0"/>
                </a:cubicBezTo>
                <a:cubicBezTo>
                  <a:pt x="3444631" y="-8474"/>
                  <a:pt x="3585875" y="731"/>
                  <a:pt x="3775616" y="0"/>
                </a:cubicBezTo>
                <a:cubicBezTo>
                  <a:pt x="3965357" y="-731"/>
                  <a:pt x="4047360" y="9923"/>
                  <a:pt x="4277065" y="0"/>
                </a:cubicBezTo>
                <a:cubicBezTo>
                  <a:pt x="4506770" y="-9923"/>
                  <a:pt x="4682200" y="65273"/>
                  <a:pt x="5043988" y="0"/>
                </a:cubicBezTo>
                <a:cubicBezTo>
                  <a:pt x="5405776" y="-65273"/>
                  <a:pt x="5247034" y="26651"/>
                  <a:pt x="5368455" y="0"/>
                </a:cubicBezTo>
                <a:cubicBezTo>
                  <a:pt x="5489876" y="-26651"/>
                  <a:pt x="5700908" y="46653"/>
                  <a:pt x="5958395" y="0"/>
                </a:cubicBezTo>
                <a:cubicBezTo>
                  <a:pt x="6215882" y="-46653"/>
                  <a:pt x="6191303" y="4500"/>
                  <a:pt x="6371353" y="0"/>
                </a:cubicBezTo>
                <a:cubicBezTo>
                  <a:pt x="6551403" y="-4500"/>
                  <a:pt x="6730291" y="63141"/>
                  <a:pt x="6961293" y="0"/>
                </a:cubicBezTo>
                <a:cubicBezTo>
                  <a:pt x="7192295" y="-63141"/>
                  <a:pt x="7334472" y="24717"/>
                  <a:pt x="7462742" y="0"/>
                </a:cubicBezTo>
                <a:cubicBezTo>
                  <a:pt x="7591012" y="-24717"/>
                  <a:pt x="7860669" y="21711"/>
                  <a:pt x="7964191" y="0"/>
                </a:cubicBezTo>
                <a:cubicBezTo>
                  <a:pt x="8067713" y="-21711"/>
                  <a:pt x="8434565" y="78022"/>
                  <a:pt x="8849101" y="0"/>
                </a:cubicBezTo>
                <a:cubicBezTo>
                  <a:pt x="8897345" y="157392"/>
                  <a:pt x="8819218" y="325851"/>
                  <a:pt x="8849101" y="464767"/>
                </a:cubicBezTo>
                <a:cubicBezTo>
                  <a:pt x="8878984" y="603683"/>
                  <a:pt x="8833751" y="853573"/>
                  <a:pt x="8849101" y="967365"/>
                </a:cubicBezTo>
                <a:cubicBezTo>
                  <a:pt x="8864451" y="1081157"/>
                  <a:pt x="8846363" y="1243812"/>
                  <a:pt x="8849101" y="1432132"/>
                </a:cubicBezTo>
                <a:cubicBezTo>
                  <a:pt x="8851839" y="1620452"/>
                  <a:pt x="8823377" y="1714198"/>
                  <a:pt x="8849101" y="1934729"/>
                </a:cubicBezTo>
                <a:cubicBezTo>
                  <a:pt x="8874825" y="2155260"/>
                  <a:pt x="8827561" y="2289282"/>
                  <a:pt x="8849101" y="2475156"/>
                </a:cubicBezTo>
                <a:cubicBezTo>
                  <a:pt x="8870641" y="2661030"/>
                  <a:pt x="8845308" y="2816688"/>
                  <a:pt x="8849101" y="2902094"/>
                </a:cubicBezTo>
                <a:cubicBezTo>
                  <a:pt x="8852894" y="2987500"/>
                  <a:pt x="8835049" y="3500211"/>
                  <a:pt x="8849101" y="3782990"/>
                </a:cubicBezTo>
                <a:cubicBezTo>
                  <a:pt x="8689417" y="3828252"/>
                  <a:pt x="8524270" y="3727974"/>
                  <a:pt x="8347652" y="3782990"/>
                </a:cubicBezTo>
                <a:cubicBezTo>
                  <a:pt x="8171034" y="3838006"/>
                  <a:pt x="8129696" y="3775534"/>
                  <a:pt x="7934694" y="3782990"/>
                </a:cubicBezTo>
                <a:cubicBezTo>
                  <a:pt x="7739692" y="3790446"/>
                  <a:pt x="7477932" y="3769228"/>
                  <a:pt x="7256263" y="3782990"/>
                </a:cubicBezTo>
                <a:cubicBezTo>
                  <a:pt x="7034594" y="3796752"/>
                  <a:pt x="6894883" y="3781656"/>
                  <a:pt x="6666323" y="3782990"/>
                </a:cubicBezTo>
                <a:cubicBezTo>
                  <a:pt x="6437763" y="3784324"/>
                  <a:pt x="6323739" y="3709745"/>
                  <a:pt x="5987892" y="3782990"/>
                </a:cubicBezTo>
                <a:cubicBezTo>
                  <a:pt x="5652045" y="3856235"/>
                  <a:pt x="5704214" y="3766192"/>
                  <a:pt x="5574934" y="3782990"/>
                </a:cubicBezTo>
                <a:cubicBezTo>
                  <a:pt x="5445654" y="3799788"/>
                  <a:pt x="5098892" y="3777491"/>
                  <a:pt x="4896503" y="3782990"/>
                </a:cubicBezTo>
                <a:cubicBezTo>
                  <a:pt x="4694114" y="3788489"/>
                  <a:pt x="4682131" y="3756136"/>
                  <a:pt x="4572036" y="3782990"/>
                </a:cubicBezTo>
                <a:cubicBezTo>
                  <a:pt x="4461941" y="3809844"/>
                  <a:pt x="4203030" y="3760144"/>
                  <a:pt x="3982095" y="3782990"/>
                </a:cubicBezTo>
                <a:cubicBezTo>
                  <a:pt x="3761160" y="3805836"/>
                  <a:pt x="3649664" y="3731729"/>
                  <a:pt x="3480646" y="3782990"/>
                </a:cubicBezTo>
                <a:cubicBezTo>
                  <a:pt x="3311628" y="3834251"/>
                  <a:pt x="3175652" y="3732656"/>
                  <a:pt x="2890706" y="3782990"/>
                </a:cubicBezTo>
                <a:cubicBezTo>
                  <a:pt x="2605760" y="3833324"/>
                  <a:pt x="2521743" y="3732863"/>
                  <a:pt x="2300766" y="3782990"/>
                </a:cubicBezTo>
                <a:cubicBezTo>
                  <a:pt x="2079789" y="3833117"/>
                  <a:pt x="2112273" y="3781701"/>
                  <a:pt x="1976299" y="3782990"/>
                </a:cubicBezTo>
                <a:cubicBezTo>
                  <a:pt x="1840325" y="3784279"/>
                  <a:pt x="1632056" y="3764306"/>
                  <a:pt x="1474850" y="3782990"/>
                </a:cubicBezTo>
                <a:cubicBezTo>
                  <a:pt x="1317644" y="3801674"/>
                  <a:pt x="1030335" y="3706417"/>
                  <a:pt x="707928" y="3782990"/>
                </a:cubicBezTo>
                <a:cubicBezTo>
                  <a:pt x="385521" y="3859563"/>
                  <a:pt x="331864" y="3735176"/>
                  <a:pt x="0" y="3782990"/>
                </a:cubicBezTo>
                <a:cubicBezTo>
                  <a:pt x="-11226" y="3610853"/>
                  <a:pt x="37496" y="3565660"/>
                  <a:pt x="0" y="3356053"/>
                </a:cubicBezTo>
                <a:cubicBezTo>
                  <a:pt x="-37496" y="3146446"/>
                  <a:pt x="54746" y="2945965"/>
                  <a:pt x="0" y="2815625"/>
                </a:cubicBezTo>
                <a:cubicBezTo>
                  <a:pt x="-54746" y="2685285"/>
                  <a:pt x="53334" y="2406294"/>
                  <a:pt x="0" y="2275198"/>
                </a:cubicBezTo>
                <a:cubicBezTo>
                  <a:pt x="-53334" y="2144102"/>
                  <a:pt x="73202" y="1831363"/>
                  <a:pt x="0" y="1659111"/>
                </a:cubicBezTo>
                <a:cubicBezTo>
                  <a:pt x="-73202" y="1486859"/>
                  <a:pt x="23494" y="1343062"/>
                  <a:pt x="0" y="1080854"/>
                </a:cubicBezTo>
                <a:cubicBezTo>
                  <a:pt x="-23494" y="818646"/>
                  <a:pt x="66441" y="638733"/>
                  <a:pt x="0" y="464767"/>
                </a:cubicBezTo>
                <a:cubicBezTo>
                  <a:pt x="-66441" y="290801"/>
                  <a:pt x="40499" y="181502"/>
                  <a:pt x="0" y="0"/>
                </a:cubicBezTo>
                <a:close/>
              </a:path>
              <a:path w="8849101" h="3782990" stroke="0" extrusionOk="0">
                <a:moveTo>
                  <a:pt x="0" y="0"/>
                </a:moveTo>
                <a:cubicBezTo>
                  <a:pt x="178837" y="-27777"/>
                  <a:pt x="430944" y="45686"/>
                  <a:pt x="678431" y="0"/>
                </a:cubicBezTo>
                <a:cubicBezTo>
                  <a:pt x="925918" y="-45686"/>
                  <a:pt x="1094028" y="15184"/>
                  <a:pt x="1268371" y="0"/>
                </a:cubicBezTo>
                <a:cubicBezTo>
                  <a:pt x="1442714" y="-15184"/>
                  <a:pt x="1669926" y="50086"/>
                  <a:pt x="1858311" y="0"/>
                </a:cubicBezTo>
                <a:cubicBezTo>
                  <a:pt x="2046696" y="-50086"/>
                  <a:pt x="2336177" y="8939"/>
                  <a:pt x="2536742" y="0"/>
                </a:cubicBezTo>
                <a:cubicBezTo>
                  <a:pt x="2737307" y="-8939"/>
                  <a:pt x="2988364" y="44972"/>
                  <a:pt x="3215173" y="0"/>
                </a:cubicBezTo>
                <a:cubicBezTo>
                  <a:pt x="3441982" y="-44972"/>
                  <a:pt x="3456061" y="29302"/>
                  <a:pt x="3628131" y="0"/>
                </a:cubicBezTo>
                <a:cubicBezTo>
                  <a:pt x="3800201" y="-29302"/>
                  <a:pt x="3791428" y="5648"/>
                  <a:pt x="3952598" y="0"/>
                </a:cubicBezTo>
                <a:cubicBezTo>
                  <a:pt x="4113768" y="-5648"/>
                  <a:pt x="4349818" y="3081"/>
                  <a:pt x="4454048" y="0"/>
                </a:cubicBezTo>
                <a:cubicBezTo>
                  <a:pt x="4558278" y="-3081"/>
                  <a:pt x="4664039" y="17491"/>
                  <a:pt x="4778515" y="0"/>
                </a:cubicBezTo>
                <a:cubicBezTo>
                  <a:pt x="4892991" y="-17491"/>
                  <a:pt x="5173551" y="2996"/>
                  <a:pt x="5368455" y="0"/>
                </a:cubicBezTo>
                <a:cubicBezTo>
                  <a:pt x="5563359" y="-2996"/>
                  <a:pt x="5640750" y="14740"/>
                  <a:pt x="5869904" y="0"/>
                </a:cubicBezTo>
                <a:cubicBezTo>
                  <a:pt x="6099058" y="-14740"/>
                  <a:pt x="6384290" y="10866"/>
                  <a:pt x="6548335" y="0"/>
                </a:cubicBezTo>
                <a:cubicBezTo>
                  <a:pt x="6712380" y="-10866"/>
                  <a:pt x="7074128" y="41437"/>
                  <a:pt x="7226766" y="0"/>
                </a:cubicBezTo>
                <a:cubicBezTo>
                  <a:pt x="7379404" y="-41437"/>
                  <a:pt x="7509148" y="2958"/>
                  <a:pt x="7639724" y="0"/>
                </a:cubicBezTo>
                <a:cubicBezTo>
                  <a:pt x="7770300" y="-2958"/>
                  <a:pt x="8083149" y="80704"/>
                  <a:pt x="8318155" y="0"/>
                </a:cubicBezTo>
                <a:cubicBezTo>
                  <a:pt x="8553161" y="-80704"/>
                  <a:pt x="8714718" y="4665"/>
                  <a:pt x="8849101" y="0"/>
                </a:cubicBezTo>
                <a:cubicBezTo>
                  <a:pt x="8865111" y="168900"/>
                  <a:pt x="8831997" y="303876"/>
                  <a:pt x="8849101" y="502597"/>
                </a:cubicBezTo>
                <a:cubicBezTo>
                  <a:pt x="8866205" y="701318"/>
                  <a:pt x="8824903" y="922854"/>
                  <a:pt x="8849101" y="1043024"/>
                </a:cubicBezTo>
                <a:cubicBezTo>
                  <a:pt x="8873299" y="1163194"/>
                  <a:pt x="8800439" y="1309741"/>
                  <a:pt x="8849101" y="1469962"/>
                </a:cubicBezTo>
                <a:cubicBezTo>
                  <a:pt x="8897763" y="1630183"/>
                  <a:pt x="8830163" y="1767305"/>
                  <a:pt x="8849101" y="1896899"/>
                </a:cubicBezTo>
                <a:cubicBezTo>
                  <a:pt x="8868039" y="2026493"/>
                  <a:pt x="8842941" y="2175178"/>
                  <a:pt x="8849101" y="2361667"/>
                </a:cubicBezTo>
                <a:cubicBezTo>
                  <a:pt x="8855261" y="2548156"/>
                  <a:pt x="8795889" y="2742668"/>
                  <a:pt x="8849101" y="2902094"/>
                </a:cubicBezTo>
                <a:cubicBezTo>
                  <a:pt x="8902313" y="3061520"/>
                  <a:pt x="8794534" y="3495732"/>
                  <a:pt x="8849101" y="3782990"/>
                </a:cubicBezTo>
                <a:cubicBezTo>
                  <a:pt x="8608871" y="3815048"/>
                  <a:pt x="8312658" y="3757565"/>
                  <a:pt x="8170670" y="3782990"/>
                </a:cubicBezTo>
                <a:cubicBezTo>
                  <a:pt x="8028682" y="3808415"/>
                  <a:pt x="7898782" y="3767474"/>
                  <a:pt x="7757712" y="3782990"/>
                </a:cubicBezTo>
                <a:cubicBezTo>
                  <a:pt x="7616642" y="3798506"/>
                  <a:pt x="7209835" y="3704241"/>
                  <a:pt x="6990790" y="3782990"/>
                </a:cubicBezTo>
                <a:cubicBezTo>
                  <a:pt x="6771745" y="3861739"/>
                  <a:pt x="6729979" y="3759918"/>
                  <a:pt x="6577832" y="3782990"/>
                </a:cubicBezTo>
                <a:cubicBezTo>
                  <a:pt x="6425685" y="3806062"/>
                  <a:pt x="6260470" y="3714272"/>
                  <a:pt x="5987892" y="3782990"/>
                </a:cubicBezTo>
                <a:cubicBezTo>
                  <a:pt x="5715314" y="3851708"/>
                  <a:pt x="5455236" y="3775067"/>
                  <a:pt x="5309461" y="3782990"/>
                </a:cubicBezTo>
                <a:cubicBezTo>
                  <a:pt x="5163686" y="3790913"/>
                  <a:pt x="5103482" y="3782783"/>
                  <a:pt x="4984994" y="3782990"/>
                </a:cubicBezTo>
                <a:cubicBezTo>
                  <a:pt x="4866506" y="3783197"/>
                  <a:pt x="4608325" y="3754082"/>
                  <a:pt x="4306562" y="3782990"/>
                </a:cubicBezTo>
                <a:cubicBezTo>
                  <a:pt x="4004799" y="3811898"/>
                  <a:pt x="4043250" y="3774036"/>
                  <a:pt x="3893604" y="3782990"/>
                </a:cubicBezTo>
                <a:cubicBezTo>
                  <a:pt x="3743958" y="3791944"/>
                  <a:pt x="3619309" y="3753113"/>
                  <a:pt x="3392155" y="3782990"/>
                </a:cubicBezTo>
                <a:cubicBezTo>
                  <a:pt x="3165001" y="3812867"/>
                  <a:pt x="3077704" y="3772709"/>
                  <a:pt x="2979197" y="3782990"/>
                </a:cubicBezTo>
                <a:cubicBezTo>
                  <a:pt x="2880690" y="3793271"/>
                  <a:pt x="2633514" y="3760944"/>
                  <a:pt x="2477748" y="3782990"/>
                </a:cubicBezTo>
                <a:cubicBezTo>
                  <a:pt x="2321982" y="3805036"/>
                  <a:pt x="2312295" y="3761838"/>
                  <a:pt x="2153281" y="3782990"/>
                </a:cubicBezTo>
                <a:cubicBezTo>
                  <a:pt x="1994267" y="3804142"/>
                  <a:pt x="1821378" y="3767508"/>
                  <a:pt x="1651832" y="3782990"/>
                </a:cubicBezTo>
                <a:cubicBezTo>
                  <a:pt x="1482286" y="3798472"/>
                  <a:pt x="1201616" y="3733643"/>
                  <a:pt x="973401" y="3782990"/>
                </a:cubicBezTo>
                <a:cubicBezTo>
                  <a:pt x="745186" y="3832337"/>
                  <a:pt x="728855" y="3770478"/>
                  <a:pt x="560443" y="3782990"/>
                </a:cubicBezTo>
                <a:cubicBezTo>
                  <a:pt x="392031" y="3795502"/>
                  <a:pt x="265850" y="3777423"/>
                  <a:pt x="0" y="3782990"/>
                </a:cubicBezTo>
                <a:cubicBezTo>
                  <a:pt x="-51987" y="3678629"/>
                  <a:pt x="56547" y="3450748"/>
                  <a:pt x="0" y="3280393"/>
                </a:cubicBezTo>
                <a:cubicBezTo>
                  <a:pt x="-56547" y="3110038"/>
                  <a:pt x="59149" y="2947537"/>
                  <a:pt x="0" y="2664306"/>
                </a:cubicBezTo>
                <a:cubicBezTo>
                  <a:pt x="-59149" y="2381075"/>
                  <a:pt x="3928" y="2328704"/>
                  <a:pt x="0" y="2237368"/>
                </a:cubicBezTo>
                <a:cubicBezTo>
                  <a:pt x="-3928" y="2146032"/>
                  <a:pt x="58446" y="1816900"/>
                  <a:pt x="0" y="1621281"/>
                </a:cubicBezTo>
                <a:cubicBezTo>
                  <a:pt x="-58446" y="1425662"/>
                  <a:pt x="19982" y="1279732"/>
                  <a:pt x="0" y="1043024"/>
                </a:cubicBezTo>
                <a:cubicBezTo>
                  <a:pt x="-19982" y="806316"/>
                  <a:pt x="40170" y="781263"/>
                  <a:pt x="0" y="540427"/>
                </a:cubicBezTo>
                <a:cubicBezTo>
                  <a:pt x="-40170" y="299591"/>
                  <a:pt x="47604" y="211979"/>
                  <a:pt x="0" y="0"/>
                </a:cubicBezTo>
                <a:close/>
              </a:path>
            </a:pathLst>
          </a:custGeom>
          <a:ln w="19050">
            <a:solidFill>
              <a:srgbClr val="002D61"/>
            </a:solidFill>
            <a:extLst>
              <a:ext uri="{C807C97D-BFC1-408E-A445-0C87EB9F89A2}">
                <ask:lineSketchStyleProps xmlns:ask="http://schemas.microsoft.com/office/drawing/2018/sketchyshapes" sd="108185254">
                  <a:prstGeom prst="rect">
                    <a:avLst/>
                  </a:prstGeom>
                  <ask:type>
                    <ask:lineSketchScribble/>
                  </ask:type>
                </ask:lineSketchStyleProps>
              </a:ext>
            </a:extLst>
          </a:ln>
        </p:spPr>
      </p:pic>
      <mc:AlternateContent xmlns:mc="http://schemas.openxmlformats.org/markup-compatibility/2006">
        <mc:Choice xmlns:a14="http://schemas.microsoft.com/office/drawing/2010/main" Requires="a14">
          <p:sp>
            <p:nvSpPr>
              <p:cNvPr id="3" name="Rectangle 2">
                <a:extLst>
                  <a:ext uri="{FF2B5EF4-FFF2-40B4-BE49-F238E27FC236}">
                    <a16:creationId xmlns:a16="http://schemas.microsoft.com/office/drawing/2014/main" id="{385404B8-F60E-B20B-165D-E497B38C2271}"/>
                  </a:ext>
                </a:extLst>
              </p:cNvPr>
              <p:cNvSpPr/>
              <p:nvPr/>
            </p:nvSpPr>
            <p:spPr>
              <a:xfrm>
                <a:off x="286674" y="3685592"/>
                <a:ext cx="2196606" cy="2617432"/>
              </a:xfrm>
              <a:prstGeom prst="rect">
                <a:avLst/>
              </a:prstGeom>
              <a:solidFill>
                <a:srgbClr val="002D61">
                  <a:alpha val="74902"/>
                </a:srgbClr>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1600" dirty="0">
                    <a:solidFill>
                      <a:srgbClr val="FFFF00"/>
                    </a:solidFill>
                  </a:rPr>
                  <a:t>#Types of variables</a:t>
                </a:r>
              </a:p>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8</m:t>
                      </m:r>
                    </m:oMath>
                  </m:oMathPara>
                </a14:m>
                <a:endParaRPr lang="en-US" sz="1600" b="0" dirty="0"/>
              </a:p>
              <a:p>
                <a:pPr algn="ctr"/>
                <a:r>
                  <a:rPr lang="en-US" sz="1600" dirty="0">
                    <a:solidFill>
                      <a:srgbClr val="FFFF00"/>
                    </a:solidFill>
                  </a:rPr>
                  <a:t>#Variables </a:t>
                </a:r>
              </a:p>
              <a:p>
                <a:pPr algn="ct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rPr>
                        <m:t>3</m:t>
                      </m:r>
                      <m:r>
                        <a:rPr lang="en-US" sz="1600" b="0" i="1" smtClean="0">
                          <a:latin typeface="Cambria Math" panose="02040503050406030204" pitchFamily="18" charset="0"/>
                        </a:rPr>
                        <m:t>𝑚</m:t>
                      </m:r>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𝑛</m:t>
                          </m:r>
                        </m:e>
                        <m:sub>
                          <m:r>
                            <a:rPr lang="en-US" sz="1600" b="0" i="1" smtClean="0">
                              <a:latin typeface="Cambria Math" panose="02040503050406030204" pitchFamily="18" charset="0"/>
                            </a:rPr>
                            <m:t>𝐷𝐸𝑅</m:t>
                          </m:r>
                        </m:sub>
                      </m:sSub>
                      <m:r>
                        <a:rPr lang="en-US" sz="1600" b="0" i="1" smtClean="0">
                          <a:latin typeface="Cambria Math" panose="02040503050406030204" pitchFamily="18" charset="0"/>
                        </a:rPr>
                        <m:t>+4</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𝑛</m:t>
                          </m:r>
                        </m:e>
                        <m:sub>
                          <m:r>
                            <a:rPr lang="en-US" sz="1600" b="0" i="1" smtClean="0">
                              <a:latin typeface="Cambria Math" panose="02040503050406030204" pitchFamily="18" charset="0"/>
                            </a:rPr>
                            <m:t>𝐵𝑎𝑡𝑡</m:t>
                          </m:r>
                        </m:sub>
                      </m:sSub>
                    </m:oMath>
                  </m:oMathPara>
                </a14:m>
                <a:endParaRPr lang="en-US" sz="1600" b="0" dirty="0"/>
              </a:p>
              <a:p>
                <a:pPr algn="ctr"/>
                <a:endParaRPr lang="en-US" sz="1600" b="0" dirty="0"/>
              </a:p>
              <a:p>
                <a:pPr algn="ctr"/>
                <a:r>
                  <a:rPr lang="en-US" sz="1600" b="0" dirty="0">
                    <a:solidFill>
                      <a:srgbClr val="FFFF00"/>
                    </a:solidFill>
                  </a:rPr>
                  <a:t>#Equality Constraints</a:t>
                </a:r>
                <a:r>
                  <a:rPr lang="en-US" sz="1600" b="0" dirty="0"/>
                  <a:t> </a:t>
                </a:r>
                <a14:m>
                  <m:oMath xmlns:m="http://schemas.openxmlformats.org/officeDocument/2006/math">
                    <m:r>
                      <a:rPr lang="en-US" sz="1600" b="0" i="0" smtClean="0">
                        <a:latin typeface="Cambria Math" panose="02040503050406030204" pitchFamily="18" charset="0"/>
                      </a:rPr>
                      <m:t>3</m:t>
                    </m:r>
                    <m:r>
                      <a:rPr lang="en-US" sz="1600" b="0" i="1" smtClean="0">
                        <a:latin typeface="Cambria Math" panose="02040503050406030204" pitchFamily="18" charset="0"/>
                      </a:rPr>
                      <m:t>𝑚</m:t>
                    </m:r>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𝑛</m:t>
                        </m:r>
                      </m:e>
                      <m:sub>
                        <m:r>
                          <a:rPr lang="en-US" sz="1600" b="0" i="1" smtClean="0">
                            <a:latin typeface="Cambria Math" panose="02040503050406030204" pitchFamily="18" charset="0"/>
                          </a:rPr>
                          <m:t>𝐵𝑎𝑡𝑡</m:t>
                        </m:r>
                      </m:sub>
                    </m:sSub>
                  </m:oMath>
                </a14:m>
                <a:r>
                  <a:rPr lang="en-US" sz="1600" dirty="0"/>
                  <a:t> (Linear)</a:t>
                </a:r>
              </a:p>
            </p:txBody>
          </p:sp>
        </mc:Choice>
        <mc:Fallback>
          <p:sp>
            <p:nvSpPr>
              <p:cNvPr id="3" name="Rectangle 2">
                <a:extLst>
                  <a:ext uri="{FF2B5EF4-FFF2-40B4-BE49-F238E27FC236}">
                    <a16:creationId xmlns:a16="http://schemas.microsoft.com/office/drawing/2014/main" id="{385404B8-F60E-B20B-165D-E497B38C2271}"/>
                  </a:ext>
                </a:extLst>
              </p:cNvPr>
              <p:cNvSpPr>
                <a:spLocks noRot="1" noChangeAspect="1" noMove="1" noResize="1" noEditPoints="1" noAdjustHandles="1" noChangeArrowheads="1" noChangeShapeType="1" noTextEdit="1"/>
              </p:cNvSpPr>
              <p:nvPr/>
            </p:nvSpPr>
            <p:spPr>
              <a:xfrm>
                <a:off x="286674" y="3685592"/>
                <a:ext cx="2196606" cy="2617432"/>
              </a:xfrm>
              <a:prstGeom prst="rect">
                <a:avLst/>
              </a:prstGeom>
              <a:blipFill>
                <a:blip r:embed="rId3"/>
                <a:stretch>
                  <a:fillRect/>
                </a:stretch>
              </a:blipFill>
              <a:ln/>
            </p:spPr>
            <p:txBody>
              <a:bodyPr/>
              <a:lstStyle/>
              <a:p>
                <a:r>
                  <a:rPr lang="en-US">
                    <a:noFill/>
                  </a:rPr>
                  <a:t> </a:t>
                </a:r>
              </a:p>
            </p:txBody>
          </p:sp>
        </mc:Fallback>
      </mc:AlternateContent>
    </p:spTree>
    <p:extLst>
      <p:ext uri="{BB962C8B-B14F-4D97-AF65-F5344CB8AC3E}">
        <p14:creationId xmlns:p14="http://schemas.microsoft.com/office/powerpoint/2010/main" val="27330744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dirty="0">
                <a:solidFill>
                  <a:schemeClr val="tx1"/>
                </a:solidFill>
                <a:latin typeface="+mj-lt"/>
                <a:ea typeface="+mj-ea"/>
                <a:cs typeface="+mj-cs"/>
              </a:rPr>
              <a:t>Optimization Formulation</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2000" kern="1200" dirty="0">
                <a:latin typeface="+mn-lt"/>
                <a:ea typeface="+mn-ea"/>
                <a:cs typeface="+mn-cs"/>
              </a:rPr>
              <a:t>Initialization Step 1b: Quadratic Objective, Linear Constraints</a:t>
            </a:r>
          </a:p>
        </p:txBody>
      </p:sp>
      <p:pic>
        <p:nvPicPr>
          <p:cNvPr id="4" name="Picture 3">
            <a:extLst>
              <a:ext uri="{FF2B5EF4-FFF2-40B4-BE49-F238E27FC236}">
                <a16:creationId xmlns:a16="http://schemas.microsoft.com/office/drawing/2014/main" id="{8E8DF39C-B956-AA5F-805F-3D6EEC207E62}"/>
              </a:ext>
            </a:extLst>
          </p:cNvPr>
          <p:cNvPicPr>
            <a:picLocks noChangeAspect="1"/>
          </p:cNvPicPr>
          <p:nvPr/>
        </p:nvPicPr>
        <p:blipFill>
          <a:blip r:embed="rId2"/>
          <a:stretch>
            <a:fillRect/>
          </a:stretch>
        </p:blipFill>
        <p:spPr>
          <a:xfrm>
            <a:off x="2864497" y="2408242"/>
            <a:ext cx="8849101" cy="3782990"/>
          </a:xfrm>
          <a:custGeom>
            <a:avLst/>
            <a:gdLst>
              <a:gd name="connsiteX0" fmla="*/ 0 w 8849101"/>
              <a:gd name="connsiteY0" fmla="*/ 0 h 3782990"/>
              <a:gd name="connsiteX1" fmla="*/ 766922 w 8849101"/>
              <a:gd name="connsiteY1" fmla="*/ 0 h 3782990"/>
              <a:gd name="connsiteX2" fmla="*/ 1179880 w 8849101"/>
              <a:gd name="connsiteY2" fmla="*/ 0 h 3782990"/>
              <a:gd name="connsiteX3" fmla="*/ 1946802 w 8849101"/>
              <a:gd name="connsiteY3" fmla="*/ 0 h 3782990"/>
              <a:gd name="connsiteX4" fmla="*/ 2536742 w 8849101"/>
              <a:gd name="connsiteY4" fmla="*/ 0 h 3782990"/>
              <a:gd name="connsiteX5" fmla="*/ 2861209 w 8849101"/>
              <a:gd name="connsiteY5" fmla="*/ 0 h 3782990"/>
              <a:gd name="connsiteX6" fmla="*/ 3274167 w 8849101"/>
              <a:gd name="connsiteY6" fmla="*/ 0 h 3782990"/>
              <a:gd name="connsiteX7" fmla="*/ 3775616 w 8849101"/>
              <a:gd name="connsiteY7" fmla="*/ 0 h 3782990"/>
              <a:gd name="connsiteX8" fmla="*/ 4277065 w 8849101"/>
              <a:gd name="connsiteY8" fmla="*/ 0 h 3782990"/>
              <a:gd name="connsiteX9" fmla="*/ 5043988 w 8849101"/>
              <a:gd name="connsiteY9" fmla="*/ 0 h 3782990"/>
              <a:gd name="connsiteX10" fmla="*/ 5368455 w 8849101"/>
              <a:gd name="connsiteY10" fmla="*/ 0 h 3782990"/>
              <a:gd name="connsiteX11" fmla="*/ 5958395 w 8849101"/>
              <a:gd name="connsiteY11" fmla="*/ 0 h 3782990"/>
              <a:gd name="connsiteX12" fmla="*/ 6371353 w 8849101"/>
              <a:gd name="connsiteY12" fmla="*/ 0 h 3782990"/>
              <a:gd name="connsiteX13" fmla="*/ 6961293 w 8849101"/>
              <a:gd name="connsiteY13" fmla="*/ 0 h 3782990"/>
              <a:gd name="connsiteX14" fmla="*/ 7462742 w 8849101"/>
              <a:gd name="connsiteY14" fmla="*/ 0 h 3782990"/>
              <a:gd name="connsiteX15" fmla="*/ 7964191 w 8849101"/>
              <a:gd name="connsiteY15" fmla="*/ 0 h 3782990"/>
              <a:gd name="connsiteX16" fmla="*/ 8849101 w 8849101"/>
              <a:gd name="connsiteY16" fmla="*/ 0 h 3782990"/>
              <a:gd name="connsiteX17" fmla="*/ 8849101 w 8849101"/>
              <a:gd name="connsiteY17" fmla="*/ 464767 h 3782990"/>
              <a:gd name="connsiteX18" fmla="*/ 8849101 w 8849101"/>
              <a:gd name="connsiteY18" fmla="*/ 967365 h 3782990"/>
              <a:gd name="connsiteX19" fmla="*/ 8849101 w 8849101"/>
              <a:gd name="connsiteY19" fmla="*/ 1432132 h 3782990"/>
              <a:gd name="connsiteX20" fmla="*/ 8849101 w 8849101"/>
              <a:gd name="connsiteY20" fmla="*/ 1934729 h 3782990"/>
              <a:gd name="connsiteX21" fmla="*/ 8849101 w 8849101"/>
              <a:gd name="connsiteY21" fmla="*/ 2475156 h 3782990"/>
              <a:gd name="connsiteX22" fmla="*/ 8849101 w 8849101"/>
              <a:gd name="connsiteY22" fmla="*/ 2902094 h 3782990"/>
              <a:gd name="connsiteX23" fmla="*/ 8849101 w 8849101"/>
              <a:gd name="connsiteY23" fmla="*/ 3782990 h 3782990"/>
              <a:gd name="connsiteX24" fmla="*/ 8347652 w 8849101"/>
              <a:gd name="connsiteY24" fmla="*/ 3782990 h 3782990"/>
              <a:gd name="connsiteX25" fmla="*/ 7934694 w 8849101"/>
              <a:gd name="connsiteY25" fmla="*/ 3782990 h 3782990"/>
              <a:gd name="connsiteX26" fmla="*/ 7256263 w 8849101"/>
              <a:gd name="connsiteY26" fmla="*/ 3782990 h 3782990"/>
              <a:gd name="connsiteX27" fmla="*/ 6666323 w 8849101"/>
              <a:gd name="connsiteY27" fmla="*/ 3782990 h 3782990"/>
              <a:gd name="connsiteX28" fmla="*/ 5987892 w 8849101"/>
              <a:gd name="connsiteY28" fmla="*/ 3782990 h 3782990"/>
              <a:gd name="connsiteX29" fmla="*/ 5574934 w 8849101"/>
              <a:gd name="connsiteY29" fmla="*/ 3782990 h 3782990"/>
              <a:gd name="connsiteX30" fmla="*/ 4896503 w 8849101"/>
              <a:gd name="connsiteY30" fmla="*/ 3782990 h 3782990"/>
              <a:gd name="connsiteX31" fmla="*/ 4572036 w 8849101"/>
              <a:gd name="connsiteY31" fmla="*/ 3782990 h 3782990"/>
              <a:gd name="connsiteX32" fmla="*/ 3982095 w 8849101"/>
              <a:gd name="connsiteY32" fmla="*/ 3782990 h 3782990"/>
              <a:gd name="connsiteX33" fmla="*/ 3480646 w 8849101"/>
              <a:gd name="connsiteY33" fmla="*/ 3782990 h 3782990"/>
              <a:gd name="connsiteX34" fmla="*/ 2890706 w 8849101"/>
              <a:gd name="connsiteY34" fmla="*/ 3782990 h 3782990"/>
              <a:gd name="connsiteX35" fmla="*/ 2300766 w 8849101"/>
              <a:gd name="connsiteY35" fmla="*/ 3782990 h 3782990"/>
              <a:gd name="connsiteX36" fmla="*/ 1976299 w 8849101"/>
              <a:gd name="connsiteY36" fmla="*/ 3782990 h 3782990"/>
              <a:gd name="connsiteX37" fmla="*/ 1474850 w 8849101"/>
              <a:gd name="connsiteY37" fmla="*/ 3782990 h 3782990"/>
              <a:gd name="connsiteX38" fmla="*/ 707928 w 8849101"/>
              <a:gd name="connsiteY38" fmla="*/ 3782990 h 3782990"/>
              <a:gd name="connsiteX39" fmla="*/ 0 w 8849101"/>
              <a:gd name="connsiteY39" fmla="*/ 3782990 h 3782990"/>
              <a:gd name="connsiteX40" fmla="*/ 0 w 8849101"/>
              <a:gd name="connsiteY40" fmla="*/ 3356053 h 3782990"/>
              <a:gd name="connsiteX41" fmla="*/ 0 w 8849101"/>
              <a:gd name="connsiteY41" fmla="*/ 2815625 h 3782990"/>
              <a:gd name="connsiteX42" fmla="*/ 0 w 8849101"/>
              <a:gd name="connsiteY42" fmla="*/ 2275198 h 3782990"/>
              <a:gd name="connsiteX43" fmla="*/ 0 w 8849101"/>
              <a:gd name="connsiteY43" fmla="*/ 1659111 h 3782990"/>
              <a:gd name="connsiteX44" fmla="*/ 0 w 8849101"/>
              <a:gd name="connsiteY44" fmla="*/ 1080854 h 3782990"/>
              <a:gd name="connsiteX45" fmla="*/ 0 w 8849101"/>
              <a:gd name="connsiteY45" fmla="*/ 464767 h 3782990"/>
              <a:gd name="connsiteX46" fmla="*/ 0 w 8849101"/>
              <a:gd name="connsiteY46" fmla="*/ 0 h 3782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8849101" h="3782990" fill="none" extrusionOk="0">
                <a:moveTo>
                  <a:pt x="0" y="0"/>
                </a:moveTo>
                <a:cubicBezTo>
                  <a:pt x="210672" y="-11906"/>
                  <a:pt x="402445" y="31669"/>
                  <a:pt x="766922" y="0"/>
                </a:cubicBezTo>
                <a:cubicBezTo>
                  <a:pt x="1131399" y="-31669"/>
                  <a:pt x="1073579" y="3713"/>
                  <a:pt x="1179880" y="0"/>
                </a:cubicBezTo>
                <a:cubicBezTo>
                  <a:pt x="1286181" y="-3713"/>
                  <a:pt x="1729129" y="80262"/>
                  <a:pt x="1946802" y="0"/>
                </a:cubicBezTo>
                <a:cubicBezTo>
                  <a:pt x="2164475" y="-80262"/>
                  <a:pt x="2283074" y="63388"/>
                  <a:pt x="2536742" y="0"/>
                </a:cubicBezTo>
                <a:cubicBezTo>
                  <a:pt x="2790410" y="-63388"/>
                  <a:pt x="2748069" y="28630"/>
                  <a:pt x="2861209" y="0"/>
                </a:cubicBezTo>
                <a:cubicBezTo>
                  <a:pt x="2974349" y="-28630"/>
                  <a:pt x="3103703" y="8474"/>
                  <a:pt x="3274167" y="0"/>
                </a:cubicBezTo>
                <a:cubicBezTo>
                  <a:pt x="3444631" y="-8474"/>
                  <a:pt x="3585875" y="731"/>
                  <a:pt x="3775616" y="0"/>
                </a:cubicBezTo>
                <a:cubicBezTo>
                  <a:pt x="3965357" y="-731"/>
                  <a:pt x="4047360" y="9923"/>
                  <a:pt x="4277065" y="0"/>
                </a:cubicBezTo>
                <a:cubicBezTo>
                  <a:pt x="4506770" y="-9923"/>
                  <a:pt x="4682200" y="65273"/>
                  <a:pt x="5043988" y="0"/>
                </a:cubicBezTo>
                <a:cubicBezTo>
                  <a:pt x="5405776" y="-65273"/>
                  <a:pt x="5247034" y="26651"/>
                  <a:pt x="5368455" y="0"/>
                </a:cubicBezTo>
                <a:cubicBezTo>
                  <a:pt x="5489876" y="-26651"/>
                  <a:pt x="5700908" y="46653"/>
                  <a:pt x="5958395" y="0"/>
                </a:cubicBezTo>
                <a:cubicBezTo>
                  <a:pt x="6215882" y="-46653"/>
                  <a:pt x="6191303" y="4500"/>
                  <a:pt x="6371353" y="0"/>
                </a:cubicBezTo>
                <a:cubicBezTo>
                  <a:pt x="6551403" y="-4500"/>
                  <a:pt x="6730291" y="63141"/>
                  <a:pt x="6961293" y="0"/>
                </a:cubicBezTo>
                <a:cubicBezTo>
                  <a:pt x="7192295" y="-63141"/>
                  <a:pt x="7334472" y="24717"/>
                  <a:pt x="7462742" y="0"/>
                </a:cubicBezTo>
                <a:cubicBezTo>
                  <a:pt x="7591012" y="-24717"/>
                  <a:pt x="7860669" y="21711"/>
                  <a:pt x="7964191" y="0"/>
                </a:cubicBezTo>
                <a:cubicBezTo>
                  <a:pt x="8067713" y="-21711"/>
                  <a:pt x="8434565" y="78022"/>
                  <a:pt x="8849101" y="0"/>
                </a:cubicBezTo>
                <a:cubicBezTo>
                  <a:pt x="8897345" y="157392"/>
                  <a:pt x="8819218" y="325851"/>
                  <a:pt x="8849101" y="464767"/>
                </a:cubicBezTo>
                <a:cubicBezTo>
                  <a:pt x="8878984" y="603683"/>
                  <a:pt x="8833751" y="853573"/>
                  <a:pt x="8849101" y="967365"/>
                </a:cubicBezTo>
                <a:cubicBezTo>
                  <a:pt x="8864451" y="1081157"/>
                  <a:pt x="8846363" y="1243812"/>
                  <a:pt x="8849101" y="1432132"/>
                </a:cubicBezTo>
                <a:cubicBezTo>
                  <a:pt x="8851839" y="1620452"/>
                  <a:pt x="8823377" y="1714198"/>
                  <a:pt x="8849101" y="1934729"/>
                </a:cubicBezTo>
                <a:cubicBezTo>
                  <a:pt x="8874825" y="2155260"/>
                  <a:pt x="8827561" y="2289282"/>
                  <a:pt x="8849101" y="2475156"/>
                </a:cubicBezTo>
                <a:cubicBezTo>
                  <a:pt x="8870641" y="2661030"/>
                  <a:pt x="8845308" y="2816688"/>
                  <a:pt x="8849101" y="2902094"/>
                </a:cubicBezTo>
                <a:cubicBezTo>
                  <a:pt x="8852894" y="2987500"/>
                  <a:pt x="8835049" y="3500211"/>
                  <a:pt x="8849101" y="3782990"/>
                </a:cubicBezTo>
                <a:cubicBezTo>
                  <a:pt x="8689417" y="3828252"/>
                  <a:pt x="8524270" y="3727974"/>
                  <a:pt x="8347652" y="3782990"/>
                </a:cubicBezTo>
                <a:cubicBezTo>
                  <a:pt x="8171034" y="3838006"/>
                  <a:pt x="8129696" y="3775534"/>
                  <a:pt x="7934694" y="3782990"/>
                </a:cubicBezTo>
                <a:cubicBezTo>
                  <a:pt x="7739692" y="3790446"/>
                  <a:pt x="7477932" y="3769228"/>
                  <a:pt x="7256263" y="3782990"/>
                </a:cubicBezTo>
                <a:cubicBezTo>
                  <a:pt x="7034594" y="3796752"/>
                  <a:pt x="6894883" y="3781656"/>
                  <a:pt x="6666323" y="3782990"/>
                </a:cubicBezTo>
                <a:cubicBezTo>
                  <a:pt x="6437763" y="3784324"/>
                  <a:pt x="6323739" y="3709745"/>
                  <a:pt x="5987892" y="3782990"/>
                </a:cubicBezTo>
                <a:cubicBezTo>
                  <a:pt x="5652045" y="3856235"/>
                  <a:pt x="5704214" y="3766192"/>
                  <a:pt x="5574934" y="3782990"/>
                </a:cubicBezTo>
                <a:cubicBezTo>
                  <a:pt x="5445654" y="3799788"/>
                  <a:pt x="5098892" y="3777491"/>
                  <a:pt x="4896503" y="3782990"/>
                </a:cubicBezTo>
                <a:cubicBezTo>
                  <a:pt x="4694114" y="3788489"/>
                  <a:pt x="4682131" y="3756136"/>
                  <a:pt x="4572036" y="3782990"/>
                </a:cubicBezTo>
                <a:cubicBezTo>
                  <a:pt x="4461941" y="3809844"/>
                  <a:pt x="4203030" y="3760144"/>
                  <a:pt x="3982095" y="3782990"/>
                </a:cubicBezTo>
                <a:cubicBezTo>
                  <a:pt x="3761160" y="3805836"/>
                  <a:pt x="3649664" y="3731729"/>
                  <a:pt x="3480646" y="3782990"/>
                </a:cubicBezTo>
                <a:cubicBezTo>
                  <a:pt x="3311628" y="3834251"/>
                  <a:pt x="3175652" y="3732656"/>
                  <a:pt x="2890706" y="3782990"/>
                </a:cubicBezTo>
                <a:cubicBezTo>
                  <a:pt x="2605760" y="3833324"/>
                  <a:pt x="2521743" y="3732863"/>
                  <a:pt x="2300766" y="3782990"/>
                </a:cubicBezTo>
                <a:cubicBezTo>
                  <a:pt x="2079789" y="3833117"/>
                  <a:pt x="2112273" y="3781701"/>
                  <a:pt x="1976299" y="3782990"/>
                </a:cubicBezTo>
                <a:cubicBezTo>
                  <a:pt x="1840325" y="3784279"/>
                  <a:pt x="1632056" y="3764306"/>
                  <a:pt x="1474850" y="3782990"/>
                </a:cubicBezTo>
                <a:cubicBezTo>
                  <a:pt x="1317644" y="3801674"/>
                  <a:pt x="1030335" y="3706417"/>
                  <a:pt x="707928" y="3782990"/>
                </a:cubicBezTo>
                <a:cubicBezTo>
                  <a:pt x="385521" y="3859563"/>
                  <a:pt x="331864" y="3735176"/>
                  <a:pt x="0" y="3782990"/>
                </a:cubicBezTo>
                <a:cubicBezTo>
                  <a:pt x="-11226" y="3610853"/>
                  <a:pt x="37496" y="3565660"/>
                  <a:pt x="0" y="3356053"/>
                </a:cubicBezTo>
                <a:cubicBezTo>
                  <a:pt x="-37496" y="3146446"/>
                  <a:pt x="54746" y="2945965"/>
                  <a:pt x="0" y="2815625"/>
                </a:cubicBezTo>
                <a:cubicBezTo>
                  <a:pt x="-54746" y="2685285"/>
                  <a:pt x="53334" y="2406294"/>
                  <a:pt x="0" y="2275198"/>
                </a:cubicBezTo>
                <a:cubicBezTo>
                  <a:pt x="-53334" y="2144102"/>
                  <a:pt x="73202" y="1831363"/>
                  <a:pt x="0" y="1659111"/>
                </a:cubicBezTo>
                <a:cubicBezTo>
                  <a:pt x="-73202" y="1486859"/>
                  <a:pt x="23494" y="1343062"/>
                  <a:pt x="0" y="1080854"/>
                </a:cubicBezTo>
                <a:cubicBezTo>
                  <a:pt x="-23494" y="818646"/>
                  <a:pt x="66441" y="638733"/>
                  <a:pt x="0" y="464767"/>
                </a:cubicBezTo>
                <a:cubicBezTo>
                  <a:pt x="-66441" y="290801"/>
                  <a:pt x="40499" y="181502"/>
                  <a:pt x="0" y="0"/>
                </a:cubicBezTo>
                <a:close/>
              </a:path>
              <a:path w="8849101" h="3782990" stroke="0" extrusionOk="0">
                <a:moveTo>
                  <a:pt x="0" y="0"/>
                </a:moveTo>
                <a:cubicBezTo>
                  <a:pt x="178837" y="-27777"/>
                  <a:pt x="430944" y="45686"/>
                  <a:pt x="678431" y="0"/>
                </a:cubicBezTo>
                <a:cubicBezTo>
                  <a:pt x="925918" y="-45686"/>
                  <a:pt x="1094028" y="15184"/>
                  <a:pt x="1268371" y="0"/>
                </a:cubicBezTo>
                <a:cubicBezTo>
                  <a:pt x="1442714" y="-15184"/>
                  <a:pt x="1669926" y="50086"/>
                  <a:pt x="1858311" y="0"/>
                </a:cubicBezTo>
                <a:cubicBezTo>
                  <a:pt x="2046696" y="-50086"/>
                  <a:pt x="2336177" y="8939"/>
                  <a:pt x="2536742" y="0"/>
                </a:cubicBezTo>
                <a:cubicBezTo>
                  <a:pt x="2737307" y="-8939"/>
                  <a:pt x="2988364" y="44972"/>
                  <a:pt x="3215173" y="0"/>
                </a:cubicBezTo>
                <a:cubicBezTo>
                  <a:pt x="3441982" y="-44972"/>
                  <a:pt x="3456061" y="29302"/>
                  <a:pt x="3628131" y="0"/>
                </a:cubicBezTo>
                <a:cubicBezTo>
                  <a:pt x="3800201" y="-29302"/>
                  <a:pt x="3791428" y="5648"/>
                  <a:pt x="3952598" y="0"/>
                </a:cubicBezTo>
                <a:cubicBezTo>
                  <a:pt x="4113768" y="-5648"/>
                  <a:pt x="4349818" y="3081"/>
                  <a:pt x="4454048" y="0"/>
                </a:cubicBezTo>
                <a:cubicBezTo>
                  <a:pt x="4558278" y="-3081"/>
                  <a:pt x="4664039" y="17491"/>
                  <a:pt x="4778515" y="0"/>
                </a:cubicBezTo>
                <a:cubicBezTo>
                  <a:pt x="4892991" y="-17491"/>
                  <a:pt x="5173551" y="2996"/>
                  <a:pt x="5368455" y="0"/>
                </a:cubicBezTo>
                <a:cubicBezTo>
                  <a:pt x="5563359" y="-2996"/>
                  <a:pt x="5640750" y="14740"/>
                  <a:pt x="5869904" y="0"/>
                </a:cubicBezTo>
                <a:cubicBezTo>
                  <a:pt x="6099058" y="-14740"/>
                  <a:pt x="6384290" y="10866"/>
                  <a:pt x="6548335" y="0"/>
                </a:cubicBezTo>
                <a:cubicBezTo>
                  <a:pt x="6712380" y="-10866"/>
                  <a:pt x="7074128" y="41437"/>
                  <a:pt x="7226766" y="0"/>
                </a:cubicBezTo>
                <a:cubicBezTo>
                  <a:pt x="7379404" y="-41437"/>
                  <a:pt x="7509148" y="2958"/>
                  <a:pt x="7639724" y="0"/>
                </a:cubicBezTo>
                <a:cubicBezTo>
                  <a:pt x="7770300" y="-2958"/>
                  <a:pt x="8083149" y="80704"/>
                  <a:pt x="8318155" y="0"/>
                </a:cubicBezTo>
                <a:cubicBezTo>
                  <a:pt x="8553161" y="-80704"/>
                  <a:pt x="8714718" y="4665"/>
                  <a:pt x="8849101" y="0"/>
                </a:cubicBezTo>
                <a:cubicBezTo>
                  <a:pt x="8865111" y="168900"/>
                  <a:pt x="8831997" y="303876"/>
                  <a:pt x="8849101" y="502597"/>
                </a:cubicBezTo>
                <a:cubicBezTo>
                  <a:pt x="8866205" y="701318"/>
                  <a:pt x="8824903" y="922854"/>
                  <a:pt x="8849101" y="1043024"/>
                </a:cubicBezTo>
                <a:cubicBezTo>
                  <a:pt x="8873299" y="1163194"/>
                  <a:pt x="8800439" y="1309741"/>
                  <a:pt x="8849101" y="1469962"/>
                </a:cubicBezTo>
                <a:cubicBezTo>
                  <a:pt x="8897763" y="1630183"/>
                  <a:pt x="8830163" y="1767305"/>
                  <a:pt x="8849101" y="1896899"/>
                </a:cubicBezTo>
                <a:cubicBezTo>
                  <a:pt x="8868039" y="2026493"/>
                  <a:pt x="8842941" y="2175178"/>
                  <a:pt x="8849101" y="2361667"/>
                </a:cubicBezTo>
                <a:cubicBezTo>
                  <a:pt x="8855261" y="2548156"/>
                  <a:pt x="8795889" y="2742668"/>
                  <a:pt x="8849101" y="2902094"/>
                </a:cubicBezTo>
                <a:cubicBezTo>
                  <a:pt x="8902313" y="3061520"/>
                  <a:pt x="8794534" y="3495732"/>
                  <a:pt x="8849101" y="3782990"/>
                </a:cubicBezTo>
                <a:cubicBezTo>
                  <a:pt x="8608871" y="3815048"/>
                  <a:pt x="8312658" y="3757565"/>
                  <a:pt x="8170670" y="3782990"/>
                </a:cubicBezTo>
                <a:cubicBezTo>
                  <a:pt x="8028682" y="3808415"/>
                  <a:pt x="7898782" y="3767474"/>
                  <a:pt x="7757712" y="3782990"/>
                </a:cubicBezTo>
                <a:cubicBezTo>
                  <a:pt x="7616642" y="3798506"/>
                  <a:pt x="7209835" y="3704241"/>
                  <a:pt x="6990790" y="3782990"/>
                </a:cubicBezTo>
                <a:cubicBezTo>
                  <a:pt x="6771745" y="3861739"/>
                  <a:pt x="6729979" y="3759918"/>
                  <a:pt x="6577832" y="3782990"/>
                </a:cubicBezTo>
                <a:cubicBezTo>
                  <a:pt x="6425685" y="3806062"/>
                  <a:pt x="6260470" y="3714272"/>
                  <a:pt x="5987892" y="3782990"/>
                </a:cubicBezTo>
                <a:cubicBezTo>
                  <a:pt x="5715314" y="3851708"/>
                  <a:pt x="5455236" y="3775067"/>
                  <a:pt x="5309461" y="3782990"/>
                </a:cubicBezTo>
                <a:cubicBezTo>
                  <a:pt x="5163686" y="3790913"/>
                  <a:pt x="5103482" y="3782783"/>
                  <a:pt x="4984994" y="3782990"/>
                </a:cubicBezTo>
                <a:cubicBezTo>
                  <a:pt x="4866506" y="3783197"/>
                  <a:pt x="4608325" y="3754082"/>
                  <a:pt x="4306562" y="3782990"/>
                </a:cubicBezTo>
                <a:cubicBezTo>
                  <a:pt x="4004799" y="3811898"/>
                  <a:pt x="4043250" y="3774036"/>
                  <a:pt x="3893604" y="3782990"/>
                </a:cubicBezTo>
                <a:cubicBezTo>
                  <a:pt x="3743958" y="3791944"/>
                  <a:pt x="3619309" y="3753113"/>
                  <a:pt x="3392155" y="3782990"/>
                </a:cubicBezTo>
                <a:cubicBezTo>
                  <a:pt x="3165001" y="3812867"/>
                  <a:pt x="3077704" y="3772709"/>
                  <a:pt x="2979197" y="3782990"/>
                </a:cubicBezTo>
                <a:cubicBezTo>
                  <a:pt x="2880690" y="3793271"/>
                  <a:pt x="2633514" y="3760944"/>
                  <a:pt x="2477748" y="3782990"/>
                </a:cubicBezTo>
                <a:cubicBezTo>
                  <a:pt x="2321982" y="3805036"/>
                  <a:pt x="2312295" y="3761838"/>
                  <a:pt x="2153281" y="3782990"/>
                </a:cubicBezTo>
                <a:cubicBezTo>
                  <a:pt x="1994267" y="3804142"/>
                  <a:pt x="1821378" y="3767508"/>
                  <a:pt x="1651832" y="3782990"/>
                </a:cubicBezTo>
                <a:cubicBezTo>
                  <a:pt x="1482286" y="3798472"/>
                  <a:pt x="1201616" y="3733643"/>
                  <a:pt x="973401" y="3782990"/>
                </a:cubicBezTo>
                <a:cubicBezTo>
                  <a:pt x="745186" y="3832337"/>
                  <a:pt x="728855" y="3770478"/>
                  <a:pt x="560443" y="3782990"/>
                </a:cubicBezTo>
                <a:cubicBezTo>
                  <a:pt x="392031" y="3795502"/>
                  <a:pt x="265850" y="3777423"/>
                  <a:pt x="0" y="3782990"/>
                </a:cubicBezTo>
                <a:cubicBezTo>
                  <a:pt x="-51987" y="3678629"/>
                  <a:pt x="56547" y="3450748"/>
                  <a:pt x="0" y="3280393"/>
                </a:cubicBezTo>
                <a:cubicBezTo>
                  <a:pt x="-56547" y="3110038"/>
                  <a:pt x="59149" y="2947537"/>
                  <a:pt x="0" y="2664306"/>
                </a:cubicBezTo>
                <a:cubicBezTo>
                  <a:pt x="-59149" y="2381075"/>
                  <a:pt x="3928" y="2328704"/>
                  <a:pt x="0" y="2237368"/>
                </a:cubicBezTo>
                <a:cubicBezTo>
                  <a:pt x="-3928" y="2146032"/>
                  <a:pt x="58446" y="1816900"/>
                  <a:pt x="0" y="1621281"/>
                </a:cubicBezTo>
                <a:cubicBezTo>
                  <a:pt x="-58446" y="1425662"/>
                  <a:pt x="19982" y="1279732"/>
                  <a:pt x="0" y="1043024"/>
                </a:cubicBezTo>
                <a:cubicBezTo>
                  <a:pt x="-19982" y="806316"/>
                  <a:pt x="40170" y="781263"/>
                  <a:pt x="0" y="540427"/>
                </a:cubicBezTo>
                <a:cubicBezTo>
                  <a:pt x="-40170" y="299591"/>
                  <a:pt x="47604" y="211979"/>
                  <a:pt x="0" y="0"/>
                </a:cubicBezTo>
                <a:close/>
              </a:path>
            </a:pathLst>
          </a:custGeom>
          <a:ln w="19050">
            <a:solidFill>
              <a:srgbClr val="002D61"/>
            </a:solidFill>
            <a:extLst>
              <a:ext uri="{C807C97D-BFC1-408E-A445-0C87EB9F89A2}">
                <ask:lineSketchStyleProps xmlns:ask="http://schemas.microsoft.com/office/drawing/2018/sketchyshapes" sd="108185254">
                  <a:prstGeom prst="rect">
                    <a:avLst/>
                  </a:prstGeom>
                  <ask:type>
                    <ask:lineSketchScribble/>
                  </ask:type>
                </ask:lineSketchStyleProps>
              </a:ext>
            </a:extLst>
          </a:ln>
        </p:spPr>
      </p:pic>
      <mc:AlternateContent xmlns:mc="http://schemas.openxmlformats.org/markup-compatibility/2006">
        <mc:Choice xmlns:a14="http://schemas.microsoft.com/office/drawing/2010/main" Requires="a14">
          <p:sp>
            <p:nvSpPr>
              <p:cNvPr id="3" name="Rectangle 2">
                <a:extLst>
                  <a:ext uri="{FF2B5EF4-FFF2-40B4-BE49-F238E27FC236}">
                    <a16:creationId xmlns:a16="http://schemas.microsoft.com/office/drawing/2014/main" id="{385404B8-F60E-B20B-165D-E497B38C2271}"/>
                  </a:ext>
                </a:extLst>
              </p:cNvPr>
              <p:cNvSpPr/>
              <p:nvPr/>
            </p:nvSpPr>
            <p:spPr>
              <a:xfrm>
                <a:off x="286674" y="3685592"/>
                <a:ext cx="2196606" cy="2617432"/>
              </a:xfrm>
              <a:prstGeom prst="rect">
                <a:avLst/>
              </a:prstGeom>
              <a:solidFill>
                <a:srgbClr val="002D61">
                  <a:alpha val="74902"/>
                </a:srgbClr>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1600" dirty="0">
                    <a:solidFill>
                      <a:srgbClr val="FFFF00"/>
                    </a:solidFill>
                  </a:rPr>
                  <a:t>#Types of variables</a:t>
                </a:r>
              </a:p>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8</m:t>
                      </m:r>
                    </m:oMath>
                  </m:oMathPara>
                </a14:m>
                <a:endParaRPr lang="en-US" sz="1600" b="0" dirty="0"/>
              </a:p>
              <a:p>
                <a:pPr algn="ctr"/>
                <a:r>
                  <a:rPr lang="en-US" sz="1600" dirty="0">
                    <a:solidFill>
                      <a:srgbClr val="FFFF00"/>
                    </a:solidFill>
                  </a:rPr>
                  <a:t>#Variables </a:t>
                </a:r>
              </a:p>
              <a:p>
                <a:pPr algn="ct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rPr>
                        <m:t>3</m:t>
                      </m:r>
                      <m:r>
                        <a:rPr lang="en-US" sz="1600" b="0" i="1" smtClean="0">
                          <a:latin typeface="Cambria Math" panose="02040503050406030204" pitchFamily="18" charset="0"/>
                        </a:rPr>
                        <m:t>𝑚</m:t>
                      </m:r>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𝑛</m:t>
                          </m:r>
                        </m:e>
                        <m:sub>
                          <m:r>
                            <a:rPr lang="en-US" sz="1600" b="0" i="1" smtClean="0">
                              <a:latin typeface="Cambria Math" panose="02040503050406030204" pitchFamily="18" charset="0"/>
                            </a:rPr>
                            <m:t>𝐷𝐸𝑅</m:t>
                          </m:r>
                        </m:sub>
                      </m:sSub>
                      <m:r>
                        <a:rPr lang="en-US" sz="1600" b="0" i="1" smtClean="0">
                          <a:latin typeface="Cambria Math" panose="02040503050406030204" pitchFamily="18" charset="0"/>
                        </a:rPr>
                        <m:t>+4</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𝑛</m:t>
                          </m:r>
                        </m:e>
                        <m:sub>
                          <m:r>
                            <a:rPr lang="en-US" sz="1600" b="0" i="1" smtClean="0">
                              <a:latin typeface="Cambria Math" panose="02040503050406030204" pitchFamily="18" charset="0"/>
                            </a:rPr>
                            <m:t>𝐵𝑎𝑡𝑡</m:t>
                          </m:r>
                        </m:sub>
                      </m:sSub>
                    </m:oMath>
                  </m:oMathPara>
                </a14:m>
                <a:endParaRPr lang="en-US" sz="1600" b="0" dirty="0"/>
              </a:p>
              <a:p>
                <a:pPr algn="ctr"/>
                <a:endParaRPr lang="en-US" sz="1600" b="0" dirty="0"/>
              </a:p>
              <a:p>
                <a:pPr algn="ctr"/>
                <a:r>
                  <a:rPr lang="en-US" sz="1600" b="0" dirty="0">
                    <a:solidFill>
                      <a:srgbClr val="FFFF00"/>
                    </a:solidFill>
                  </a:rPr>
                  <a:t>#Equality Constraints</a:t>
                </a:r>
                <a:r>
                  <a:rPr lang="en-US" sz="1600" b="0" dirty="0"/>
                  <a:t> </a:t>
                </a:r>
                <a14:m>
                  <m:oMath xmlns:m="http://schemas.openxmlformats.org/officeDocument/2006/math">
                    <m:r>
                      <a:rPr lang="en-US" sz="1600" b="0" i="0" smtClean="0">
                        <a:latin typeface="Cambria Math" panose="02040503050406030204" pitchFamily="18" charset="0"/>
                      </a:rPr>
                      <m:t>3</m:t>
                    </m:r>
                    <m:r>
                      <a:rPr lang="en-US" sz="1600" b="0" i="1" smtClean="0">
                        <a:latin typeface="Cambria Math" panose="02040503050406030204" pitchFamily="18" charset="0"/>
                      </a:rPr>
                      <m:t>𝑚</m:t>
                    </m:r>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𝑛</m:t>
                        </m:r>
                      </m:e>
                      <m:sub>
                        <m:r>
                          <a:rPr lang="en-US" sz="1600" b="0" i="1" smtClean="0">
                            <a:latin typeface="Cambria Math" panose="02040503050406030204" pitchFamily="18" charset="0"/>
                          </a:rPr>
                          <m:t>𝐵𝑎𝑡𝑡</m:t>
                        </m:r>
                      </m:sub>
                    </m:sSub>
                  </m:oMath>
                </a14:m>
                <a:r>
                  <a:rPr lang="en-US" sz="1600" dirty="0"/>
                  <a:t> (Linear)</a:t>
                </a:r>
              </a:p>
            </p:txBody>
          </p:sp>
        </mc:Choice>
        <mc:Fallback>
          <p:sp>
            <p:nvSpPr>
              <p:cNvPr id="3" name="Rectangle 2">
                <a:extLst>
                  <a:ext uri="{FF2B5EF4-FFF2-40B4-BE49-F238E27FC236}">
                    <a16:creationId xmlns:a16="http://schemas.microsoft.com/office/drawing/2014/main" id="{385404B8-F60E-B20B-165D-E497B38C2271}"/>
                  </a:ext>
                </a:extLst>
              </p:cNvPr>
              <p:cNvSpPr>
                <a:spLocks noRot="1" noChangeAspect="1" noMove="1" noResize="1" noEditPoints="1" noAdjustHandles="1" noChangeArrowheads="1" noChangeShapeType="1" noTextEdit="1"/>
              </p:cNvSpPr>
              <p:nvPr/>
            </p:nvSpPr>
            <p:spPr>
              <a:xfrm>
                <a:off x="286674" y="3685592"/>
                <a:ext cx="2196606" cy="2617432"/>
              </a:xfrm>
              <a:prstGeom prst="rect">
                <a:avLst/>
              </a:prstGeom>
              <a:blipFill>
                <a:blip r:embed="rId3"/>
                <a:stretch>
                  <a:fillRect/>
                </a:stretch>
              </a:blipFill>
              <a:ln/>
            </p:spPr>
            <p:txBody>
              <a:bodyPr/>
              <a:lstStyle/>
              <a:p>
                <a:r>
                  <a:rPr lang="en-US">
                    <a:noFill/>
                  </a:rPr>
                  <a:t> </a:t>
                </a:r>
              </a:p>
            </p:txBody>
          </p:sp>
        </mc:Fallback>
      </mc:AlternateContent>
      <p:sp>
        <p:nvSpPr>
          <p:cNvPr id="7" name="Rectangle 6">
            <a:extLst>
              <a:ext uri="{FF2B5EF4-FFF2-40B4-BE49-F238E27FC236}">
                <a16:creationId xmlns:a16="http://schemas.microsoft.com/office/drawing/2014/main" id="{4DB17057-7A73-525F-E435-D23FEEB8EBD3}"/>
              </a:ext>
            </a:extLst>
          </p:cNvPr>
          <p:cNvSpPr/>
          <p:nvPr/>
        </p:nvSpPr>
        <p:spPr>
          <a:xfrm>
            <a:off x="5542384" y="2408242"/>
            <a:ext cx="2509934" cy="1020758"/>
          </a:xfrm>
          <a:prstGeom prst="rect">
            <a:avLst/>
          </a:prstGeom>
          <a:solidFill>
            <a:schemeClr val="accent4">
              <a:alpha val="50000"/>
            </a:schemeClr>
          </a:solidFill>
          <a:ln>
            <a:solidFill>
              <a:schemeClr val="accent2"/>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F6E5B138-274E-51E4-6126-9E2109441208}"/>
              </a:ext>
            </a:extLst>
          </p:cNvPr>
          <p:cNvCxnSpPr>
            <a:stCxn id="7" idx="1"/>
          </p:cNvCxnSpPr>
          <p:nvPr/>
        </p:nvCxnSpPr>
        <p:spPr>
          <a:xfrm flipH="1" flipV="1">
            <a:off x="1772816" y="2127380"/>
            <a:ext cx="3769568" cy="7912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C74B951B-87FF-BA4C-BFCA-2073CBC9CF37}"/>
                  </a:ext>
                </a:extLst>
              </p:cNvPr>
              <p:cNvSpPr txBox="1"/>
              <p:nvPr/>
            </p:nvSpPr>
            <p:spPr>
              <a:xfrm>
                <a:off x="130084" y="221673"/>
                <a:ext cx="1649689" cy="3161635"/>
              </a:xfrm>
              <a:prstGeom prst="rect">
                <a:avLst/>
              </a:prstGeom>
              <a:solidFill>
                <a:schemeClr val="accent4">
                  <a:alpha val="50000"/>
                </a:schemeClr>
              </a:solidFill>
              <a:ln>
                <a:solidFill>
                  <a:schemeClr val="accent2"/>
                </a:solidFill>
              </a:ln>
            </p:spPr>
            <p:style>
              <a:lnRef idx="0">
                <a:scrgbClr r="0" g="0" b="0"/>
              </a:lnRef>
              <a:fillRef idx="0">
                <a:scrgbClr r="0" g="0" b="0"/>
              </a:fillRef>
              <a:effectRef idx="0">
                <a:scrgbClr r="0" g="0" b="0"/>
              </a:effectRef>
              <a:fontRef idx="minor">
                <a:schemeClr val="lt1"/>
              </a:fontRef>
            </p:style>
            <p:txBody>
              <a:bodyPr wrap="square" rtlCol="0">
                <a:spAutoFit/>
              </a:bodyPr>
              <a:lstStyle/>
              <a:p>
                <a:r>
                  <a:rPr lang="en-US" dirty="0">
                    <a:solidFill>
                      <a:schemeClr val="tx1"/>
                    </a:solidFill>
                  </a:rPr>
                  <a:t>A ‘fake’ line-loss function. We don’t want to involve </a:t>
                </a: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𝑙</m:t>
                        </m:r>
                      </m:e>
                      <m:sub>
                        <m:r>
                          <a:rPr lang="en-US" b="0" i="1" smtClean="0">
                            <a:solidFill>
                              <a:schemeClr val="tx1"/>
                            </a:solidFill>
                            <a:latin typeface="Cambria Math" panose="02040503050406030204" pitchFamily="18" charset="0"/>
                          </a:rPr>
                          <m:t>𝑖𝑗</m:t>
                        </m:r>
                      </m:sub>
                    </m:sSub>
                  </m:oMath>
                </a14:m>
                <a:r>
                  <a:rPr lang="en-US" dirty="0">
                    <a:solidFill>
                      <a:schemeClr val="tx1"/>
                    </a:solidFill>
                  </a:rPr>
                  <a:t> already as we’re yet to get good initialization for any of the Battery Variables.</a:t>
                </a:r>
              </a:p>
            </p:txBody>
          </p:sp>
        </mc:Choice>
        <mc:Fallback>
          <p:sp>
            <p:nvSpPr>
              <p:cNvPr id="9" name="TextBox 8">
                <a:extLst>
                  <a:ext uri="{FF2B5EF4-FFF2-40B4-BE49-F238E27FC236}">
                    <a16:creationId xmlns:a16="http://schemas.microsoft.com/office/drawing/2014/main" id="{C74B951B-87FF-BA4C-BFCA-2073CBC9CF37}"/>
                  </a:ext>
                </a:extLst>
              </p:cNvPr>
              <p:cNvSpPr txBox="1">
                <a:spLocks noRot="1" noChangeAspect="1" noMove="1" noResize="1" noEditPoints="1" noAdjustHandles="1" noChangeArrowheads="1" noChangeShapeType="1" noTextEdit="1"/>
              </p:cNvSpPr>
              <p:nvPr/>
            </p:nvSpPr>
            <p:spPr>
              <a:xfrm>
                <a:off x="130084" y="221673"/>
                <a:ext cx="1649689" cy="3161635"/>
              </a:xfrm>
              <a:prstGeom prst="rect">
                <a:avLst/>
              </a:prstGeom>
              <a:blipFill>
                <a:blip r:embed="rId4"/>
                <a:stretch>
                  <a:fillRect l="-2564" t="-768" b="-1919"/>
                </a:stretch>
              </a:blipFill>
              <a:ln>
                <a:solidFill>
                  <a:schemeClr val="accent2"/>
                </a:solidFill>
              </a:ln>
            </p:spPr>
            <p:txBody>
              <a:bodyPr/>
              <a:lstStyle/>
              <a:p>
                <a:r>
                  <a:rPr lang="en-US">
                    <a:noFill/>
                  </a:rPr>
                  <a:t> </a:t>
                </a:r>
              </a:p>
            </p:txBody>
          </p:sp>
        </mc:Fallback>
      </mc:AlternateContent>
      <p:sp>
        <p:nvSpPr>
          <p:cNvPr id="10" name="Rectangle 9">
            <a:extLst>
              <a:ext uri="{FF2B5EF4-FFF2-40B4-BE49-F238E27FC236}">
                <a16:creationId xmlns:a16="http://schemas.microsoft.com/office/drawing/2014/main" id="{3934FA9C-20A9-4BE1-7BD1-7AB70E1BA00F}"/>
              </a:ext>
            </a:extLst>
          </p:cNvPr>
          <p:cNvSpPr/>
          <p:nvPr/>
        </p:nvSpPr>
        <p:spPr>
          <a:xfrm>
            <a:off x="8220272" y="2408242"/>
            <a:ext cx="3163076" cy="932117"/>
          </a:xfrm>
          <a:prstGeom prst="rect">
            <a:avLst/>
          </a:prstGeom>
          <a:solidFill>
            <a:schemeClr val="accent5">
              <a:alpha val="50000"/>
            </a:schemeClr>
          </a:solidFill>
          <a:ln>
            <a:solidFill>
              <a:schemeClr val="accent2"/>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130739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a:solidFill>
                  <a:schemeClr val="tx1"/>
                </a:solidFill>
                <a:latin typeface="+mj-lt"/>
                <a:ea typeface="+mj-ea"/>
                <a:cs typeface="+mj-cs"/>
              </a:rPr>
              <a:t>Optimization Formulation</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2000" kern="1200" dirty="0">
                <a:latin typeface="+mn-lt"/>
                <a:ea typeface="+mn-ea"/>
                <a:cs typeface="+mn-cs"/>
              </a:rPr>
              <a:t>Initialization Step 1b: Quadratic Objective, Linear Constraints</a:t>
            </a:r>
          </a:p>
        </p:txBody>
      </p:sp>
      <p:pic>
        <p:nvPicPr>
          <p:cNvPr id="4" name="Picture 3">
            <a:extLst>
              <a:ext uri="{FF2B5EF4-FFF2-40B4-BE49-F238E27FC236}">
                <a16:creationId xmlns:a16="http://schemas.microsoft.com/office/drawing/2014/main" id="{8E8DF39C-B956-AA5F-805F-3D6EEC207E62}"/>
              </a:ext>
            </a:extLst>
          </p:cNvPr>
          <p:cNvPicPr>
            <a:picLocks noChangeAspect="1"/>
          </p:cNvPicPr>
          <p:nvPr/>
        </p:nvPicPr>
        <p:blipFill>
          <a:blip r:embed="rId2"/>
          <a:stretch>
            <a:fillRect/>
          </a:stretch>
        </p:blipFill>
        <p:spPr>
          <a:xfrm>
            <a:off x="2864497" y="2408242"/>
            <a:ext cx="8849101" cy="3782990"/>
          </a:xfrm>
          <a:custGeom>
            <a:avLst/>
            <a:gdLst>
              <a:gd name="connsiteX0" fmla="*/ 0 w 8849101"/>
              <a:gd name="connsiteY0" fmla="*/ 0 h 3782990"/>
              <a:gd name="connsiteX1" fmla="*/ 766922 w 8849101"/>
              <a:gd name="connsiteY1" fmla="*/ 0 h 3782990"/>
              <a:gd name="connsiteX2" fmla="*/ 1179880 w 8849101"/>
              <a:gd name="connsiteY2" fmla="*/ 0 h 3782990"/>
              <a:gd name="connsiteX3" fmla="*/ 1946802 w 8849101"/>
              <a:gd name="connsiteY3" fmla="*/ 0 h 3782990"/>
              <a:gd name="connsiteX4" fmla="*/ 2536742 w 8849101"/>
              <a:gd name="connsiteY4" fmla="*/ 0 h 3782990"/>
              <a:gd name="connsiteX5" fmla="*/ 2861209 w 8849101"/>
              <a:gd name="connsiteY5" fmla="*/ 0 h 3782990"/>
              <a:gd name="connsiteX6" fmla="*/ 3274167 w 8849101"/>
              <a:gd name="connsiteY6" fmla="*/ 0 h 3782990"/>
              <a:gd name="connsiteX7" fmla="*/ 3775616 w 8849101"/>
              <a:gd name="connsiteY7" fmla="*/ 0 h 3782990"/>
              <a:gd name="connsiteX8" fmla="*/ 4277065 w 8849101"/>
              <a:gd name="connsiteY8" fmla="*/ 0 h 3782990"/>
              <a:gd name="connsiteX9" fmla="*/ 5043988 w 8849101"/>
              <a:gd name="connsiteY9" fmla="*/ 0 h 3782990"/>
              <a:gd name="connsiteX10" fmla="*/ 5368455 w 8849101"/>
              <a:gd name="connsiteY10" fmla="*/ 0 h 3782990"/>
              <a:gd name="connsiteX11" fmla="*/ 5958395 w 8849101"/>
              <a:gd name="connsiteY11" fmla="*/ 0 h 3782990"/>
              <a:gd name="connsiteX12" fmla="*/ 6371353 w 8849101"/>
              <a:gd name="connsiteY12" fmla="*/ 0 h 3782990"/>
              <a:gd name="connsiteX13" fmla="*/ 6961293 w 8849101"/>
              <a:gd name="connsiteY13" fmla="*/ 0 h 3782990"/>
              <a:gd name="connsiteX14" fmla="*/ 7462742 w 8849101"/>
              <a:gd name="connsiteY14" fmla="*/ 0 h 3782990"/>
              <a:gd name="connsiteX15" fmla="*/ 7964191 w 8849101"/>
              <a:gd name="connsiteY15" fmla="*/ 0 h 3782990"/>
              <a:gd name="connsiteX16" fmla="*/ 8849101 w 8849101"/>
              <a:gd name="connsiteY16" fmla="*/ 0 h 3782990"/>
              <a:gd name="connsiteX17" fmla="*/ 8849101 w 8849101"/>
              <a:gd name="connsiteY17" fmla="*/ 464767 h 3782990"/>
              <a:gd name="connsiteX18" fmla="*/ 8849101 w 8849101"/>
              <a:gd name="connsiteY18" fmla="*/ 967365 h 3782990"/>
              <a:gd name="connsiteX19" fmla="*/ 8849101 w 8849101"/>
              <a:gd name="connsiteY19" fmla="*/ 1432132 h 3782990"/>
              <a:gd name="connsiteX20" fmla="*/ 8849101 w 8849101"/>
              <a:gd name="connsiteY20" fmla="*/ 1934729 h 3782990"/>
              <a:gd name="connsiteX21" fmla="*/ 8849101 w 8849101"/>
              <a:gd name="connsiteY21" fmla="*/ 2475156 h 3782990"/>
              <a:gd name="connsiteX22" fmla="*/ 8849101 w 8849101"/>
              <a:gd name="connsiteY22" fmla="*/ 2902094 h 3782990"/>
              <a:gd name="connsiteX23" fmla="*/ 8849101 w 8849101"/>
              <a:gd name="connsiteY23" fmla="*/ 3782990 h 3782990"/>
              <a:gd name="connsiteX24" fmla="*/ 8347652 w 8849101"/>
              <a:gd name="connsiteY24" fmla="*/ 3782990 h 3782990"/>
              <a:gd name="connsiteX25" fmla="*/ 7934694 w 8849101"/>
              <a:gd name="connsiteY25" fmla="*/ 3782990 h 3782990"/>
              <a:gd name="connsiteX26" fmla="*/ 7256263 w 8849101"/>
              <a:gd name="connsiteY26" fmla="*/ 3782990 h 3782990"/>
              <a:gd name="connsiteX27" fmla="*/ 6666323 w 8849101"/>
              <a:gd name="connsiteY27" fmla="*/ 3782990 h 3782990"/>
              <a:gd name="connsiteX28" fmla="*/ 5987892 w 8849101"/>
              <a:gd name="connsiteY28" fmla="*/ 3782990 h 3782990"/>
              <a:gd name="connsiteX29" fmla="*/ 5574934 w 8849101"/>
              <a:gd name="connsiteY29" fmla="*/ 3782990 h 3782990"/>
              <a:gd name="connsiteX30" fmla="*/ 4896503 w 8849101"/>
              <a:gd name="connsiteY30" fmla="*/ 3782990 h 3782990"/>
              <a:gd name="connsiteX31" fmla="*/ 4572036 w 8849101"/>
              <a:gd name="connsiteY31" fmla="*/ 3782990 h 3782990"/>
              <a:gd name="connsiteX32" fmla="*/ 3982095 w 8849101"/>
              <a:gd name="connsiteY32" fmla="*/ 3782990 h 3782990"/>
              <a:gd name="connsiteX33" fmla="*/ 3480646 w 8849101"/>
              <a:gd name="connsiteY33" fmla="*/ 3782990 h 3782990"/>
              <a:gd name="connsiteX34" fmla="*/ 2890706 w 8849101"/>
              <a:gd name="connsiteY34" fmla="*/ 3782990 h 3782990"/>
              <a:gd name="connsiteX35" fmla="*/ 2300766 w 8849101"/>
              <a:gd name="connsiteY35" fmla="*/ 3782990 h 3782990"/>
              <a:gd name="connsiteX36" fmla="*/ 1976299 w 8849101"/>
              <a:gd name="connsiteY36" fmla="*/ 3782990 h 3782990"/>
              <a:gd name="connsiteX37" fmla="*/ 1474850 w 8849101"/>
              <a:gd name="connsiteY37" fmla="*/ 3782990 h 3782990"/>
              <a:gd name="connsiteX38" fmla="*/ 707928 w 8849101"/>
              <a:gd name="connsiteY38" fmla="*/ 3782990 h 3782990"/>
              <a:gd name="connsiteX39" fmla="*/ 0 w 8849101"/>
              <a:gd name="connsiteY39" fmla="*/ 3782990 h 3782990"/>
              <a:gd name="connsiteX40" fmla="*/ 0 w 8849101"/>
              <a:gd name="connsiteY40" fmla="*/ 3356053 h 3782990"/>
              <a:gd name="connsiteX41" fmla="*/ 0 w 8849101"/>
              <a:gd name="connsiteY41" fmla="*/ 2815625 h 3782990"/>
              <a:gd name="connsiteX42" fmla="*/ 0 w 8849101"/>
              <a:gd name="connsiteY42" fmla="*/ 2275198 h 3782990"/>
              <a:gd name="connsiteX43" fmla="*/ 0 w 8849101"/>
              <a:gd name="connsiteY43" fmla="*/ 1659111 h 3782990"/>
              <a:gd name="connsiteX44" fmla="*/ 0 w 8849101"/>
              <a:gd name="connsiteY44" fmla="*/ 1080854 h 3782990"/>
              <a:gd name="connsiteX45" fmla="*/ 0 w 8849101"/>
              <a:gd name="connsiteY45" fmla="*/ 464767 h 3782990"/>
              <a:gd name="connsiteX46" fmla="*/ 0 w 8849101"/>
              <a:gd name="connsiteY46" fmla="*/ 0 h 3782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8849101" h="3782990" fill="none" extrusionOk="0">
                <a:moveTo>
                  <a:pt x="0" y="0"/>
                </a:moveTo>
                <a:cubicBezTo>
                  <a:pt x="210672" y="-11906"/>
                  <a:pt x="402445" y="31669"/>
                  <a:pt x="766922" y="0"/>
                </a:cubicBezTo>
                <a:cubicBezTo>
                  <a:pt x="1131399" y="-31669"/>
                  <a:pt x="1073579" y="3713"/>
                  <a:pt x="1179880" y="0"/>
                </a:cubicBezTo>
                <a:cubicBezTo>
                  <a:pt x="1286181" y="-3713"/>
                  <a:pt x="1729129" y="80262"/>
                  <a:pt x="1946802" y="0"/>
                </a:cubicBezTo>
                <a:cubicBezTo>
                  <a:pt x="2164475" y="-80262"/>
                  <a:pt x="2283074" y="63388"/>
                  <a:pt x="2536742" y="0"/>
                </a:cubicBezTo>
                <a:cubicBezTo>
                  <a:pt x="2790410" y="-63388"/>
                  <a:pt x="2748069" y="28630"/>
                  <a:pt x="2861209" y="0"/>
                </a:cubicBezTo>
                <a:cubicBezTo>
                  <a:pt x="2974349" y="-28630"/>
                  <a:pt x="3103703" y="8474"/>
                  <a:pt x="3274167" y="0"/>
                </a:cubicBezTo>
                <a:cubicBezTo>
                  <a:pt x="3444631" y="-8474"/>
                  <a:pt x="3585875" y="731"/>
                  <a:pt x="3775616" y="0"/>
                </a:cubicBezTo>
                <a:cubicBezTo>
                  <a:pt x="3965357" y="-731"/>
                  <a:pt x="4047360" y="9923"/>
                  <a:pt x="4277065" y="0"/>
                </a:cubicBezTo>
                <a:cubicBezTo>
                  <a:pt x="4506770" y="-9923"/>
                  <a:pt x="4682200" y="65273"/>
                  <a:pt x="5043988" y="0"/>
                </a:cubicBezTo>
                <a:cubicBezTo>
                  <a:pt x="5405776" y="-65273"/>
                  <a:pt x="5247034" y="26651"/>
                  <a:pt x="5368455" y="0"/>
                </a:cubicBezTo>
                <a:cubicBezTo>
                  <a:pt x="5489876" y="-26651"/>
                  <a:pt x="5700908" y="46653"/>
                  <a:pt x="5958395" y="0"/>
                </a:cubicBezTo>
                <a:cubicBezTo>
                  <a:pt x="6215882" y="-46653"/>
                  <a:pt x="6191303" y="4500"/>
                  <a:pt x="6371353" y="0"/>
                </a:cubicBezTo>
                <a:cubicBezTo>
                  <a:pt x="6551403" y="-4500"/>
                  <a:pt x="6730291" y="63141"/>
                  <a:pt x="6961293" y="0"/>
                </a:cubicBezTo>
                <a:cubicBezTo>
                  <a:pt x="7192295" y="-63141"/>
                  <a:pt x="7334472" y="24717"/>
                  <a:pt x="7462742" y="0"/>
                </a:cubicBezTo>
                <a:cubicBezTo>
                  <a:pt x="7591012" y="-24717"/>
                  <a:pt x="7860669" y="21711"/>
                  <a:pt x="7964191" y="0"/>
                </a:cubicBezTo>
                <a:cubicBezTo>
                  <a:pt x="8067713" y="-21711"/>
                  <a:pt x="8434565" y="78022"/>
                  <a:pt x="8849101" y="0"/>
                </a:cubicBezTo>
                <a:cubicBezTo>
                  <a:pt x="8897345" y="157392"/>
                  <a:pt x="8819218" y="325851"/>
                  <a:pt x="8849101" y="464767"/>
                </a:cubicBezTo>
                <a:cubicBezTo>
                  <a:pt x="8878984" y="603683"/>
                  <a:pt x="8833751" y="853573"/>
                  <a:pt x="8849101" y="967365"/>
                </a:cubicBezTo>
                <a:cubicBezTo>
                  <a:pt x="8864451" y="1081157"/>
                  <a:pt x="8846363" y="1243812"/>
                  <a:pt x="8849101" y="1432132"/>
                </a:cubicBezTo>
                <a:cubicBezTo>
                  <a:pt x="8851839" y="1620452"/>
                  <a:pt x="8823377" y="1714198"/>
                  <a:pt x="8849101" y="1934729"/>
                </a:cubicBezTo>
                <a:cubicBezTo>
                  <a:pt x="8874825" y="2155260"/>
                  <a:pt x="8827561" y="2289282"/>
                  <a:pt x="8849101" y="2475156"/>
                </a:cubicBezTo>
                <a:cubicBezTo>
                  <a:pt x="8870641" y="2661030"/>
                  <a:pt x="8845308" y="2816688"/>
                  <a:pt x="8849101" y="2902094"/>
                </a:cubicBezTo>
                <a:cubicBezTo>
                  <a:pt x="8852894" y="2987500"/>
                  <a:pt x="8835049" y="3500211"/>
                  <a:pt x="8849101" y="3782990"/>
                </a:cubicBezTo>
                <a:cubicBezTo>
                  <a:pt x="8689417" y="3828252"/>
                  <a:pt x="8524270" y="3727974"/>
                  <a:pt x="8347652" y="3782990"/>
                </a:cubicBezTo>
                <a:cubicBezTo>
                  <a:pt x="8171034" y="3838006"/>
                  <a:pt x="8129696" y="3775534"/>
                  <a:pt x="7934694" y="3782990"/>
                </a:cubicBezTo>
                <a:cubicBezTo>
                  <a:pt x="7739692" y="3790446"/>
                  <a:pt x="7477932" y="3769228"/>
                  <a:pt x="7256263" y="3782990"/>
                </a:cubicBezTo>
                <a:cubicBezTo>
                  <a:pt x="7034594" y="3796752"/>
                  <a:pt x="6894883" y="3781656"/>
                  <a:pt x="6666323" y="3782990"/>
                </a:cubicBezTo>
                <a:cubicBezTo>
                  <a:pt x="6437763" y="3784324"/>
                  <a:pt x="6323739" y="3709745"/>
                  <a:pt x="5987892" y="3782990"/>
                </a:cubicBezTo>
                <a:cubicBezTo>
                  <a:pt x="5652045" y="3856235"/>
                  <a:pt x="5704214" y="3766192"/>
                  <a:pt x="5574934" y="3782990"/>
                </a:cubicBezTo>
                <a:cubicBezTo>
                  <a:pt x="5445654" y="3799788"/>
                  <a:pt x="5098892" y="3777491"/>
                  <a:pt x="4896503" y="3782990"/>
                </a:cubicBezTo>
                <a:cubicBezTo>
                  <a:pt x="4694114" y="3788489"/>
                  <a:pt x="4682131" y="3756136"/>
                  <a:pt x="4572036" y="3782990"/>
                </a:cubicBezTo>
                <a:cubicBezTo>
                  <a:pt x="4461941" y="3809844"/>
                  <a:pt x="4203030" y="3760144"/>
                  <a:pt x="3982095" y="3782990"/>
                </a:cubicBezTo>
                <a:cubicBezTo>
                  <a:pt x="3761160" y="3805836"/>
                  <a:pt x="3649664" y="3731729"/>
                  <a:pt x="3480646" y="3782990"/>
                </a:cubicBezTo>
                <a:cubicBezTo>
                  <a:pt x="3311628" y="3834251"/>
                  <a:pt x="3175652" y="3732656"/>
                  <a:pt x="2890706" y="3782990"/>
                </a:cubicBezTo>
                <a:cubicBezTo>
                  <a:pt x="2605760" y="3833324"/>
                  <a:pt x="2521743" y="3732863"/>
                  <a:pt x="2300766" y="3782990"/>
                </a:cubicBezTo>
                <a:cubicBezTo>
                  <a:pt x="2079789" y="3833117"/>
                  <a:pt x="2112273" y="3781701"/>
                  <a:pt x="1976299" y="3782990"/>
                </a:cubicBezTo>
                <a:cubicBezTo>
                  <a:pt x="1840325" y="3784279"/>
                  <a:pt x="1632056" y="3764306"/>
                  <a:pt x="1474850" y="3782990"/>
                </a:cubicBezTo>
                <a:cubicBezTo>
                  <a:pt x="1317644" y="3801674"/>
                  <a:pt x="1030335" y="3706417"/>
                  <a:pt x="707928" y="3782990"/>
                </a:cubicBezTo>
                <a:cubicBezTo>
                  <a:pt x="385521" y="3859563"/>
                  <a:pt x="331864" y="3735176"/>
                  <a:pt x="0" y="3782990"/>
                </a:cubicBezTo>
                <a:cubicBezTo>
                  <a:pt x="-11226" y="3610853"/>
                  <a:pt x="37496" y="3565660"/>
                  <a:pt x="0" y="3356053"/>
                </a:cubicBezTo>
                <a:cubicBezTo>
                  <a:pt x="-37496" y="3146446"/>
                  <a:pt x="54746" y="2945965"/>
                  <a:pt x="0" y="2815625"/>
                </a:cubicBezTo>
                <a:cubicBezTo>
                  <a:pt x="-54746" y="2685285"/>
                  <a:pt x="53334" y="2406294"/>
                  <a:pt x="0" y="2275198"/>
                </a:cubicBezTo>
                <a:cubicBezTo>
                  <a:pt x="-53334" y="2144102"/>
                  <a:pt x="73202" y="1831363"/>
                  <a:pt x="0" y="1659111"/>
                </a:cubicBezTo>
                <a:cubicBezTo>
                  <a:pt x="-73202" y="1486859"/>
                  <a:pt x="23494" y="1343062"/>
                  <a:pt x="0" y="1080854"/>
                </a:cubicBezTo>
                <a:cubicBezTo>
                  <a:pt x="-23494" y="818646"/>
                  <a:pt x="66441" y="638733"/>
                  <a:pt x="0" y="464767"/>
                </a:cubicBezTo>
                <a:cubicBezTo>
                  <a:pt x="-66441" y="290801"/>
                  <a:pt x="40499" y="181502"/>
                  <a:pt x="0" y="0"/>
                </a:cubicBezTo>
                <a:close/>
              </a:path>
              <a:path w="8849101" h="3782990" stroke="0" extrusionOk="0">
                <a:moveTo>
                  <a:pt x="0" y="0"/>
                </a:moveTo>
                <a:cubicBezTo>
                  <a:pt x="178837" y="-27777"/>
                  <a:pt x="430944" y="45686"/>
                  <a:pt x="678431" y="0"/>
                </a:cubicBezTo>
                <a:cubicBezTo>
                  <a:pt x="925918" y="-45686"/>
                  <a:pt x="1094028" y="15184"/>
                  <a:pt x="1268371" y="0"/>
                </a:cubicBezTo>
                <a:cubicBezTo>
                  <a:pt x="1442714" y="-15184"/>
                  <a:pt x="1669926" y="50086"/>
                  <a:pt x="1858311" y="0"/>
                </a:cubicBezTo>
                <a:cubicBezTo>
                  <a:pt x="2046696" y="-50086"/>
                  <a:pt x="2336177" y="8939"/>
                  <a:pt x="2536742" y="0"/>
                </a:cubicBezTo>
                <a:cubicBezTo>
                  <a:pt x="2737307" y="-8939"/>
                  <a:pt x="2988364" y="44972"/>
                  <a:pt x="3215173" y="0"/>
                </a:cubicBezTo>
                <a:cubicBezTo>
                  <a:pt x="3441982" y="-44972"/>
                  <a:pt x="3456061" y="29302"/>
                  <a:pt x="3628131" y="0"/>
                </a:cubicBezTo>
                <a:cubicBezTo>
                  <a:pt x="3800201" y="-29302"/>
                  <a:pt x="3791428" y="5648"/>
                  <a:pt x="3952598" y="0"/>
                </a:cubicBezTo>
                <a:cubicBezTo>
                  <a:pt x="4113768" y="-5648"/>
                  <a:pt x="4349818" y="3081"/>
                  <a:pt x="4454048" y="0"/>
                </a:cubicBezTo>
                <a:cubicBezTo>
                  <a:pt x="4558278" y="-3081"/>
                  <a:pt x="4664039" y="17491"/>
                  <a:pt x="4778515" y="0"/>
                </a:cubicBezTo>
                <a:cubicBezTo>
                  <a:pt x="4892991" y="-17491"/>
                  <a:pt x="5173551" y="2996"/>
                  <a:pt x="5368455" y="0"/>
                </a:cubicBezTo>
                <a:cubicBezTo>
                  <a:pt x="5563359" y="-2996"/>
                  <a:pt x="5640750" y="14740"/>
                  <a:pt x="5869904" y="0"/>
                </a:cubicBezTo>
                <a:cubicBezTo>
                  <a:pt x="6099058" y="-14740"/>
                  <a:pt x="6384290" y="10866"/>
                  <a:pt x="6548335" y="0"/>
                </a:cubicBezTo>
                <a:cubicBezTo>
                  <a:pt x="6712380" y="-10866"/>
                  <a:pt x="7074128" y="41437"/>
                  <a:pt x="7226766" y="0"/>
                </a:cubicBezTo>
                <a:cubicBezTo>
                  <a:pt x="7379404" y="-41437"/>
                  <a:pt x="7509148" y="2958"/>
                  <a:pt x="7639724" y="0"/>
                </a:cubicBezTo>
                <a:cubicBezTo>
                  <a:pt x="7770300" y="-2958"/>
                  <a:pt x="8083149" y="80704"/>
                  <a:pt x="8318155" y="0"/>
                </a:cubicBezTo>
                <a:cubicBezTo>
                  <a:pt x="8553161" y="-80704"/>
                  <a:pt x="8714718" y="4665"/>
                  <a:pt x="8849101" y="0"/>
                </a:cubicBezTo>
                <a:cubicBezTo>
                  <a:pt x="8865111" y="168900"/>
                  <a:pt x="8831997" y="303876"/>
                  <a:pt x="8849101" y="502597"/>
                </a:cubicBezTo>
                <a:cubicBezTo>
                  <a:pt x="8866205" y="701318"/>
                  <a:pt x="8824903" y="922854"/>
                  <a:pt x="8849101" y="1043024"/>
                </a:cubicBezTo>
                <a:cubicBezTo>
                  <a:pt x="8873299" y="1163194"/>
                  <a:pt x="8800439" y="1309741"/>
                  <a:pt x="8849101" y="1469962"/>
                </a:cubicBezTo>
                <a:cubicBezTo>
                  <a:pt x="8897763" y="1630183"/>
                  <a:pt x="8830163" y="1767305"/>
                  <a:pt x="8849101" y="1896899"/>
                </a:cubicBezTo>
                <a:cubicBezTo>
                  <a:pt x="8868039" y="2026493"/>
                  <a:pt x="8842941" y="2175178"/>
                  <a:pt x="8849101" y="2361667"/>
                </a:cubicBezTo>
                <a:cubicBezTo>
                  <a:pt x="8855261" y="2548156"/>
                  <a:pt x="8795889" y="2742668"/>
                  <a:pt x="8849101" y="2902094"/>
                </a:cubicBezTo>
                <a:cubicBezTo>
                  <a:pt x="8902313" y="3061520"/>
                  <a:pt x="8794534" y="3495732"/>
                  <a:pt x="8849101" y="3782990"/>
                </a:cubicBezTo>
                <a:cubicBezTo>
                  <a:pt x="8608871" y="3815048"/>
                  <a:pt x="8312658" y="3757565"/>
                  <a:pt x="8170670" y="3782990"/>
                </a:cubicBezTo>
                <a:cubicBezTo>
                  <a:pt x="8028682" y="3808415"/>
                  <a:pt x="7898782" y="3767474"/>
                  <a:pt x="7757712" y="3782990"/>
                </a:cubicBezTo>
                <a:cubicBezTo>
                  <a:pt x="7616642" y="3798506"/>
                  <a:pt x="7209835" y="3704241"/>
                  <a:pt x="6990790" y="3782990"/>
                </a:cubicBezTo>
                <a:cubicBezTo>
                  <a:pt x="6771745" y="3861739"/>
                  <a:pt x="6729979" y="3759918"/>
                  <a:pt x="6577832" y="3782990"/>
                </a:cubicBezTo>
                <a:cubicBezTo>
                  <a:pt x="6425685" y="3806062"/>
                  <a:pt x="6260470" y="3714272"/>
                  <a:pt x="5987892" y="3782990"/>
                </a:cubicBezTo>
                <a:cubicBezTo>
                  <a:pt x="5715314" y="3851708"/>
                  <a:pt x="5455236" y="3775067"/>
                  <a:pt x="5309461" y="3782990"/>
                </a:cubicBezTo>
                <a:cubicBezTo>
                  <a:pt x="5163686" y="3790913"/>
                  <a:pt x="5103482" y="3782783"/>
                  <a:pt x="4984994" y="3782990"/>
                </a:cubicBezTo>
                <a:cubicBezTo>
                  <a:pt x="4866506" y="3783197"/>
                  <a:pt x="4608325" y="3754082"/>
                  <a:pt x="4306562" y="3782990"/>
                </a:cubicBezTo>
                <a:cubicBezTo>
                  <a:pt x="4004799" y="3811898"/>
                  <a:pt x="4043250" y="3774036"/>
                  <a:pt x="3893604" y="3782990"/>
                </a:cubicBezTo>
                <a:cubicBezTo>
                  <a:pt x="3743958" y="3791944"/>
                  <a:pt x="3619309" y="3753113"/>
                  <a:pt x="3392155" y="3782990"/>
                </a:cubicBezTo>
                <a:cubicBezTo>
                  <a:pt x="3165001" y="3812867"/>
                  <a:pt x="3077704" y="3772709"/>
                  <a:pt x="2979197" y="3782990"/>
                </a:cubicBezTo>
                <a:cubicBezTo>
                  <a:pt x="2880690" y="3793271"/>
                  <a:pt x="2633514" y="3760944"/>
                  <a:pt x="2477748" y="3782990"/>
                </a:cubicBezTo>
                <a:cubicBezTo>
                  <a:pt x="2321982" y="3805036"/>
                  <a:pt x="2312295" y="3761838"/>
                  <a:pt x="2153281" y="3782990"/>
                </a:cubicBezTo>
                <a:cubicBezTo>
                  <a:pt x="1994267" y="3804142"/>
                  <a:pt x="1821378" y="3767508"/>
                  <a:pt x="1651832" y="3782990"/>
                </a:cubicBezTo>
                <a:cubicBezTo>
                  <a:pt x="1482286" y="3798472"/>
                  <a:pt x="1201616" y="3733643"/>
                  <a:pt x="973401" y="3782990"/>
                </a:cubicBezTo>
                <a:cubicBezTo>
                  <a:pt x="745186" y="3832337"/>
                  <a:pt x="728855" y="3770478"/>
                  <a:pt x="560443" y="3782990"/>
                </a:cubicBezTo>
                <a:cubicBezTo>
                  <a:pt x="392031" y="3795502"/>
                  <a:pt x="265850" y="3777423"/>
                  <a:pt x="0" y="3782990"/>
                </a:cubicBezTo>
                <a:cubicBezTo>
                  <a:pt x="-51987" y="3678629"/>
                  <a:pt x="56547" y="3450748"/>
                  <a:pt x="0" y="3280393"/>
                </a:cubicBezTo>
                <a:cubicBezTo>
                  <a:pt x="-56547" y="3110038"/>
                  <a:pt x="59149" y="2947537"/>
                  <a:pt x="0" y="2664306"/>
                </a:cubicBezTo>
                <a:cubicBezTo>
                  <a:pt x="-59149" y="2381075"/>
                  <a:pt x="3928" y="2328704"/>
                  <a:pt x="0" y="2237368"/>
                </a:cubicBezTo>
                <a:cubicBezTo>
                  <a:pt x="-3928" y="2146032"/>
                  <a:pt x="58446" y="1816900"/>
                  <a:pt x="0" y="1621281"/>
                </a:cubicBezTo>
                <a:cubicBezTo>
                  <a:pt x="-58446" y="1425662"/>
                  <a:pt x="19982" y="1279732"/>
                  <a:pt x="0" y="1043024"/>
                </a:cubicBezTo>
                <a:cubicBezTo>
                  <a:pt x="-19982" y="806316"/>
                  <a:pt x="40170" y="781263"/>
                  <a:pt x="0" y="540427"/>
                </a:cubicBezTo>
                <a:cubicBezTo>
                  <a:pt x="-40170" y="299591"/>
                  <a:pt x="47604" y="211979"/>
                  <a:pt x="0" y="0"/>
                </a:cubicBezTo>
                <a:close/>
              </a:path>
            </a:pathLst>
          </a:custGeom>
          <a:ln w="19050">
            <a:solidFill>
              <a:srgbClr val="002D61"/>
            </a:solidFill>
            <a:extLst>
              <a:ext uri="{C807C97D-BFC1-408E-A445-0C87EB9F89A2}">
                <ask:lineSketchStyleProps xmlns:ask="http://schemas.microsoft.com/office/drawing/2018/sketchyshapes" sd="108185254">
                  <a:prstGeom prst="rect">
                    <a:avLst/>
                  </a:prstGeom>
                  <ask:type>
                    <ask:lineSketchScribble/>
                  </ask:type>
                </ask:lineSketchStyleProps>
              </a:ext>
            </a:extLst>
          </a:ln>
        </p:spPr>
      </p:pic>
      <mc:AlternateContent xmlns:mc="http://schemas.openxmlformats.org/markup-compatibility/2006">
        <mc:Choice xmlns:a14="http://schemas.microsoft.com/office/drawing/2010/main" Requires="a14">
          <p:sp>
            <p:nvSpPr>
              <p:cNvPr id="3" name="Rectangle 2">
                <a:extLst>
                  <a:ext uri="{FF2B5EF4-FFF2-40B4-BE49-F238E27FC236}">
                    <a16:creationId xmlns:a16="http://schemas.microsoft.com/office/drawing/2014/main" id="{385404B8-F60E-B20B-165D-E497B38C2271}"/>
                  </a:ext>
                </a:extLst>
              </p:cNvPr>
              <p:cNvSpPr/>
              <p:nvPr/>
            </p:nvSpPr>
            <p:spPr>
              <a:xfrm>
                <a:off x="286674" y="3685592"/>
                <a:ext cx="2196606" cy="2617432"/>
              </a:xfrm>
              <a:prstGeom prst="rect">
                <a:avLst/>
              </a:prstGeom>
              <a:solidFill>
                <a:srgbClr val="002D61">
                  <a:alpha val="74902"/>
                </a:srgbClr>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1600" dirty="0">
                    <a:solidFill>
                      <a:srgbClr val="FFFF00"/>
                    </a:solidFill>
                  </a:rPr>
                  <a:t>#Types of variables</a:t>
                </a:r>
              </a:p>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8</m:t>
                      </m:r>
                    </m:oMath>
                  </m:oMathPara>
                </a14:m>
                <a:endParaRPr lang="en-US" sz="1600" b="0" dirty="0"/>
              </a:p>
              <a:p>
                <a:pPr algn="ctr"/>
                <a:r>
                  <a:rPr lang="en-US" sz="1600" dirty="0">
                    <a:solidFill>
                      <a:srgbClr val="FFFF00"/>
                    </a:solidFill>
                  </a:rPr>
                  <a:t>#Variables </a:t>
                </a:r>
              </a:p>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8</m:t>
                      </m:r>
                      <m:r>
                        <a:rPr lang="en-US" sz="1600" b="0" i="1" smtClean="0">
                          <a:latin typeface="Cambria Math" panose="02040503050406030204" pitchFamily="18" charset="0"/>
                        </a:rPr>
                        <m:t>𝑚</m:t>
                      </m:r>
                    </m:oMath>
                  </m:oMathPara>
                </a14:m>
                <a:endParaRPr lang="en-US" sz="1600" b="0" dirty="0"/>
              </a:p>
              <a:p>
                <a:pPr algn="ctr"/>
                <a:endParaRPr lang="en-US" sz="1600" b="0" dirty="0"/>
              </a:p>
              <a:p>
                <a:pPr algn="ctr"/>
                <a:r>
                  <a:rPr lang="en-US" sz="1600" b="0" dirty="0">
                    <a:solidFill>
                      <a:srgbClr val="FFFF00"/>
                    </a:solidFill>
                  </a:rPr>
                  <a:t>#Equality Constraints</a:t>
                </a:r>
                <a:r>
                  <a:rPr lang="en-US" sz="1600" b="0" dirty="0"/>
                  <a:t> </a:t>
                </a:r>
                <a14:m>
                  <m:oMath xmlns:m="http://schemas.openxmlformats.org/officeDocument/2006/math">
                    <m:r>
                      <a:rPr lang="en-US" sz="1600" b="0" i="0" smtClean="0">
                        <a:latin typeface="Cambria Math" panose="02040503050406030204" pitchFamily="18" charset="0"/>
                      </a:rPr>
                      <m:t>4</m:t>
                    </m:r>
                    <m:r>
                      <a:rPr lang="en-US" sz="1600" b="0" i="1" smtClean="0">
                        <a:latin typeface="Cambria Math" panose="02040503050406030204" pitchFamily="18" charset="0"/>
                      </a:rPr>
                      <m:t>𝑚</m:t>
                    </m:r>
                  </m:oMath>
                </a14:m>
                <a:r>
                  <a:rPr lang="en-US" sz="1600" dirty="0"/>
                  <a:t> (Linear)</a:t>
                </a:r>
              </a:p>
            </p:txBody>
          </p:sp>
        </mc:Choice>
        <mc:Fallback>
          <p:sp>
            <p:nvSpPr>
              <p:cNvPr id="3" name="Rectangle 2">
                <a:extLst>
                  <a:ext uri="{FF2B5EF4-FFF2-40B4-BE49-F238E27FC236}">
                    <a16:creationId xmlns:a16="http://schemas.microsoft.com/office/drawing/2014/main" id="{385404B8-F60E-B20B-165D-E497B38C2271}"/>
                  </a:ext>
                </a:extLst>
              </p:cNvPr>
              <p:cNvSpPr>
                <a:spLocks noRot="1" noChangeAspect="1" noMove="1" noResize="1" noEditPoints="1" noAdjustHandles="1" noChangeArrowheads="1" noChangeShapeType="1" noTextEdit="1"/>
              </p:cNvSpPr>
              <p:nvPr/>
            </p:nvSpPr>
            <p:spPr>
              <a:xfrm>
                <a:off x="286674" y="3685592"/>
                <a:ext cx="2196606" cy="2617432"/>
              </a:xfrm>
              <a:prstGeom prst="rect">
                <a:avLst/>
              </a:prstGeom>
              <a:blipFill>
                <a:blip r:embed="rId3"/>
                <a:stretch>
                  <a:fillRect/>
                </a:stretch>
              </a:blipFill>
              <a:ln/>
            </p:spPr>
            <p:txBody>
              <a:bodyPr/>
              <a:lstStyle/>
              <a:p>
                <a:r>
                  <a:rPr lang="en-US">
                    <a:noFill/>
                  </a:rPr>
                  <a:t> </a:t>
                </a:r>
              </a:p>
            </p:txBody>
          </p:sp>
        </mc:Fallback>
      </mc:AlternateContent>
      <p:sp>
        <p:nvSpPr>
          <p:cNvPr id="6" name="TextBox 5">
            <a:extLst>
              <a:ext uri="{FF2B5EF4-FFF2-40B4-BE49-F238E27FC236}">
                <a16:creationId xmlns:a16="http://schemas.microsoft.com/office/drawing/2014/main" id="{3A98446C-D434-7BCD-D076-841A75315D25}"/>
              </a:ext>
            </a:extLst>
          </p:cNvPr>
          <p:cNvSpPr txBox="1"/>
          <p:nvPr/>
        </p:nvSpPr>
        <p:spPr>
          <a:xfrm>
            <a:off x="286674" y="3039261"/>
            <a:ext cx="2196606" cy="646331"/>
          </a:xfrm>
          <a:prstGeom prst="rect">
            <a:avLst/>
          </a:prstGeom>
          <a:solidFill>
            <a:schemeClr val="accent1">
              <a:lumMod val="75000"/>
            </a:schemeClr>
          </a:solidFill>
          <a:ln>
            <a:solidFill>
              <a:schemeClr val="accent1"/>
            </a:solidFill>
          </a:ln>
        </p:spPr>
        <p:txBody>
          <a:bodyPr wrap="square" rtlCol="0">
            <a:spAutoFit/>
          </a:bodyPr>
          <a:lstStyle/>
          <a:p>
            <a:r>
              <a:rPr lang="en-US" u="sng" dirty="0">
                <a:solidFill>
                  <a:schemeClr val="bg1"/>
                </a:solidFill>
                <a:latin typeface="Cambria" panose="02040503050406030204" pitchFamily="18" charset="0"/>
                <a:ea typeface="Cambria" panose="02040503050406030204" pitchFamily="18" charset="0"/>
              </a:rPr>
              <a:t>Most Complicated </a:t>
            </a:r>
            <a:r>
              <a:rPr lang="en-US" dirty="0">
                <a:solidFill>
                  <a:schemeClr val="bg1"/>
                </a:solidFill>
                <a:latin typeface="Cambria" panose="02040503050406030204" pitchFamily="18" charset="0"/>
                <a:ea typeface="Cambria" panose="02040503050406030204" pitchFamily="18" charset="0"/>
              </a:rPr>
              <a:t>Scenario Possible</a:t>
            </a:r>
          </a:p>
        </p:txBody>
      </p:sp>
    </p:spTree>
    <p:extLst>
      <p:ext uri="{BB962C8B-B14F-4D97-AF65-F5344CB8AC3E}">
        <p14:creationId xmlns:p14="http://schemas.microsoft.com/office/powerpoint/2010/main" val="14180865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dirty="0">
                <a:solidFill>
                  <a:schemeClr val="tx1"/>
                </a:solidFill>
                <a:latin typeface="+mj-lt"/>
                <a:ea typeface="+mj-ea"/>
                <a:cs typeface="+mj-cs"/>
              </a:rPr>
              <a:t>Bounds and Values</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2000" kern="1200" dirty="0">
                <a:latin typeface="+mn-lt"/>
                <a:ea typeface="+mn-ea"/>
                <a:cs typeface="+mn-cs"/>
              </a:rPr>
              <a:t>Battery State/Control Variables</a:t>
            </a:r>
          </a:p>
        </p:txBody>
      </p:sp>
      <p:pic>
        <p:nvPicPr>
          <p:cNvPr id="6" name="Picture 5">
            <a:extLst>
              <a:ext uri="{FF2B5EF4-FFF2-40B4-BE49-F238E27FC236}">
                <a16:creationId xmlns:a16="http://schemas.microsoft.com/office/drawing/2014/main" id="{5DAB5B05-61EC-9A59-1445-B0FA10B5B152}"/>
              </a:ext>
            </a:extLst>
          </p:cNvPr>
          <p:cNvPicPr>
            <a:picLocks noChangeAspect="1"/>
          </p:cNvPicPr>
          <p:nvPr/>
        </p:nvPicPr>
        <p:blipFill>
          <a:blip r:embed="rId2"/>
          <a:stretch>
            <a:fillRect/>
          </a:stretch>
        </p:blipFill>
        <p:spPr>
          <a:xfrm>
            <a:off x="728101" y="2001442"/>
            <a:ext cx="5529824" cy="4561287"/>
          </a:xfrm>
          <a:prstGeom prst="rect">
            <a:avLst/>
          </a:prstGeom>
          <a:ln>
            <a:solidFill>
              <a:srgbClr val="002D61"/>
            </a:solidFill>
          </a:ln>
        </p:spPr>
      </p:pic>
    </p:spTree>
    <p:extLst>
      <p:ext uri="{BB962C8B-B14F-4D97-AF65-F5344CB8AC3E}">
        <p14:creationId xmlns:p14="http://schemas.microsoft.com/office/powerpoint/2010/main" val="4323464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dirty="0">
                <a:solidFill>
                  <a:schemeClr val="tx1"/>
                </a:solidFill>
                <a:latin typeface="+mj-lt"/>
                <a:ea typeface="+mj-ea"/>
                <a:cs typeface="+mj-cs"/>
              </a:rPr>
              <a:t>Bounds and Values</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mc:AlternateContent xmlns:mc="http://schemas.openxmlformats.org/markup-compatibility/2006">
        <mc:Choice xmlns:a14="http://schemas.microsoft.com/office/drawing/2010/main" Requires="a14">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14:m>
                  <m:oMath xmlns:m="http://schemas.openxmlformats.org/officeDocument/2006/math">
                    <m:r>
                      <a:rPr lang="en-US" sz="2000" b="0" i="1" kern="1200" smtClean="0">
                        <a:latin typeface="Cambria Math" panose="02040503050406030204" pitchFamily="18" charset="0"/>
                        <a:ea typeface="+mn-ea"/>
                        <a:cs typeface="+mn-cs"/>
                      </a:rPr>
                      <m:t>𝛼</m:t>
                    </m:r>
                  </m:oMath>
                </a14:m>
                <a:r>
                  <a:rPr lang="en-US" sz="2000" kern="1200" dirty="0">
                    <a:latin typeface="+mn-lt"/>
                    <a:ea typeface="+mn-ea"/>
                    <a:cs typeface="+mn-cs"/>
                  </a:rPr>
                  <a:t> – The Coefficient fo</a:t>
                </a:r>
                <a:r>
                  <a:rPr lang="en-US" sz="2000" dirty="0"/>
                  <a:t>r the </a:t>
                </a:r>
                <a:r>
                  <a:rPr lang="en-US" sz="2000" b="1" dirty="0">
                    <a:solidFill>
                      <a:srgbClr val="92D050"/>
                    </a:solidFill>
                  </a:rPr>
                  <a:t>Green Box </a:t>
                </a:r>
                <a:r>
                  <a:rPr lang="en-US" sz="2000" dirty="0"/>
                  <a:t>term p</a:t>
                </a:r>
                <a:r>
                  <a:rPr lang="en-US" sz="2000" kern="1200" dirty="0">
                    <a:latin typeface="+mn-lt"/>
                    <a:ea typeface="+mn-ea"/>
                    <a:cs typeface="+mn-cs"/>
                  </a:rPr>
                  <a:t>enalizing SCD</a:t>
                </a:r>
              </a:p>
            </p:txBody>
          </p:sp>
        </mc:Choice>
        <mc:Fallback>
          <p:sp>
            <p:nvSpPr>
              <p:cNvPr id="5" name="Content Placeholder 4">
                <a:extLst>
                  <a:ext uri="{FF2B5EF4-FFF2-40B4-BE49-F238E27FC236}">
                    <a16:creationId xmlns:a16="http://schemas.microsoft.com/office/drawing/2014/main" id="{AFE6C517-2645-3EDC-A4C5-C467913973FB}"/>
                  </a:ext>
                </a:extLst>
              </p:cNvPr>
              <p:cNvSpPr>
                <a:spLocks noGrp="1" noRot="1" noChangeAspect="1" noMove="1" noResize="1" noEditPoints="1" noAdjustHandles="1" noChangeArrowheads="1" noChangeShapeType="1" noTextEdit="1"/>
              </p:cNvSpPr>
              <p:nvPr>
                <p:ph idx="1"/>
              </p:nvPr>
            </p:nvSpPr>
            <p:spPr>
              <a:xfrm>
                <a:off x="2615738" y="1263807"/>
                <a:ext cx="6960524" cy="598516"/>
              </a:xfrm>
              <a:blipFill>
                <a:blip r:embed="rId2"/>
                <a:stretch>
                  <a:fillRect/>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22DA8ACA-127A-4266-5AE0-E34682A2012B}"/>
              </a:ext>
            </a:extLst>
          </p:cNvPr>
          <p:cNvPicPr>
            <a:picLocks noChangeAspect="1"/>
          </p:cNvPicPr>
          <p:nvPr/>
        </p:nvPicPr>
        <p:blipFill>
          <a:blip r:embed="rId3"/>
          <a:stretch>
            <a:fillRect/>
          </a:stretch>
        </p:blipFill>
        <p:spPr>
          <a:xfrm>
            <a:off x="819150" y="3312121"/>
            <a:ext cx="4996126" cy="3342689"/>
          </a:xfrm>
          <a:prstGeom prst="rect">
            <a:avLst/>
          </a:prstGeom>
          <a:ln>
            <a:solidFill>
              <a:srgbClr val="002D61"/>
            </a:solidFill>
          </a:ln>
        </p:spPr>
      </p:pic>
      <p:pic>
        <p:nvPicPr>
          <p:cNvPr id="7" name="Picture 6">
            <a:extLst>
              <a:ext uri="{FF2B5EF4-FFF2-40B4-BE49-F238E27FC236}">
                <a16:creationId xmlns:a16="http://schemas.microsoft.com/office/drawing/2014/main" id="{9B99E8DA-FD4E-7D29-FF19-79F98B1919B1}"/>
              </a:ext>
            </a:extLst>
          </p:cNvPr>
          <p:cNvPicPr>
            <a:picLocks noChangeAspect="1"/>
          </p:cNvPicPr>
          <p:nvPr/>
        </p:nvPicPr>
        <p:blipFill>
          <a:blip r:embed="rId4"/>
          <a:stretch>
            <a:fillRect/>
          </a:stretch>
        </p:blipFill>
        <p:spPr>
          <a:xfrm>
            <a:off x="1037274" y="1966846"/>
            <a:ext cx="9051606" cy="1101263"/>
          </a:xfrm>
          <a:custGeom>
            <a:avLst/>
            <a:gdLst>
              <a:gd name="connsiteX0" fmla="*/ 0 w 9051606"/>
              <a:gd name="connsiteY0" fmla="*/ 0 h 1101263"/>
              <a:gd name="connsiteX1" fmla="*/ 384693 w 9051606"/>
              <a:gd name="connsiteY1" fmla="*/ 0 h 1101263"/>
              <a:gd name="connsiteX2" fmla="*/ 678870 w 9051606"/>
              <a:gd name="connsiteY2" fmla="*/ 0 h 1101263"/>
              <a:gd name="connsiteX3" fmla="*/ 973048 w 9051606"/>
              <a:gd name="connsiteY3" fmla="*/ 0 h 1101263"/>
              <a:gd name="connsiteX4" fmla="*/ 1448257 w 9051606"/>
              <a:gd name="connsiteY4" fmla="*/ 0 h 1101263"/>
              <a:gd name="connsiteX5" fmla="*/ 2104498 w 9051606"/>
              <a:gd name="connsiteY5" fmla="*/ 0 h 1101263"/>
              <a:gd name="connsiteX6" fmla="*/ 2670224 w 9051606"/>
              <a:gd name="connsiteY6" fmla="*/ 0 h 1101263"/>
              <a:gd name="connsiteX7" fmla="*/ 2964401 w 9051606"/>
              <a:gd name="connsiteY7" fmla="*/ 0 h 1101263"/>
              <a:gd name="connsiteX8" fmla="*/ 3439610 w 9051606"/>
              <a:gd name="connsiteY8" fmla="*/ 0 h 1101263"/>
              <a:gd name="connsiteX9" fmla="*/ 3824304 w 9051606"/>
              <a:gd name="connsiteY9" fmla="*/ 0 h 1101263"/>
              <a:gd name="connsiteX10" fmla="*/ 4118481 w 9051606"/>
              <a:gd name="connsiteY10" fmla="*/ 0 h 1101263"/>
              <a:gd name="connsiteX11" fmla="*/ 4684206 w 9051606"/>
              <a:gd name="connsiteY11" fmla="*/ 0 h 1101263"/>
              <a:gd name="connsiteX12" fmla="*/ 5068899 w 9051606"/>
              <a:gd name="connsiteY12" fmla="*/ 0 h 1101263"/>
              <a:gd name="connsiteX13" fmla="*/ 5363077 w 9051606"/>
              <a:gd name="connsiteY13" fmla="*/ 0 h 1101263"/>
              <a:gd name="connsiteX14" fmla="*/ 5747770 w 9051606"/>
              <a:gd name="connsiteY14" fmla="*/ 0 h 1101263"/>
              <a:gd name="connsiteX15" fmla="*/ 6313495 w 9051606"/>
              <a:gd name="connsiteY15" fmla="*/ 0 h 1101263"/>
              <a:gd name="connsiteX16" fmla="*/ 6788704 w 9051606"/>
              <a:gd name="connsiteY16" fmla="*/ 0 h 1101263"/>
              <a:gd name="connsiteX17" fmla="*/ 7354430 w 9051606"/>
              <a:gd name="connsiteY17" fmla="*/ 0 h 1101263"/>
              <a:gd name="connsiteX18" fmla="*/ 7648607 w 9051606"/>
              <a:gd name="connsiteY18" fmla="*/ 0 h 1101263"/>
              <a:gd name="connsiteX19" fmla="*/ 8304849 w 9051606"/>
              <a:gd name="connsiteY19" fmla="*/ 0 h 1101263"/>
              <a:gd name="connsiteX20" fmla="*/ 9051606 w 9051606"/>
              <a:gd name="connsiteY20" fmla="*/ 0 h 1101263"/>
              <a:gd name="connsiteX21" fmla="*/ 9051606 w 9051606"/>
              <a:gd name="connsiteY21" fmla="*/ 550632 h 1101263"/>
              <a:gd name="connsiteX22" fmla="*/ 9051606 w 9051606"/>
              <a:gd name="connsiteY22" fmla="*/ 1101263 h 1101263"/>
              <a:gd name="connsiteX23" fmla="*/ 8304849 w 9051606"/>
              <a:gd name="connsiteY23" fmla="*/ 1101263 h 1101263"/>
              <a:gd name="connsiteX24" fmla="*/ 7739123 w 9051606"/>
              <a:gd name="connsiteY24" fmla="*/ 1101263 h 1101263"/>
              <a:gd name="connsiteX25" fmla="*/ 7082882 w 9051606"/>
              <a:gd name="connsiteY25" fmla="*/ 1101263 h 1101263"/>
              <a:gd name="connsiteX26" fmla="*/ 6426640 w 9051606"/>
              <a:gd name="connsiteY26" fmla="*/ 1101263 h 1101263"/>
              <a:gd name="connsiteX27" fmla="*/ 5679883 w 9051606"/>
              <a:gd name="connsiteY27" fmla="*/ 1101263 h 1101263"/>
              <a:gd name="connsiteX28" fmla="*/ 5114157 w 9051606"/>
              <a:gd name="connsiteY28" fmla="*/ 1101263 h 1101263"/>
              <a:gd name="connsiteX29" fmla="*/ 4638948 w 9051606"/>
              <a:gd name="connsiteY29" fmla="*/ 1101263 h 1101263"/>
              <a:gd name="connsiteX30" fmla="*/ 4163739 w 9051606"/>
              <a:gd name="connsiteY30" fmla="*/ 1101263 h 1101263"/>
              <a:gd name="connsiteX31" fmla="*/ 3416981 w 9051606"/>
              <a:gd name="connsiteY31" fmla="*/ 1101263 h 1101263"/>
              <a:gd name="connsiteX32" fmla="*/ 3122804 w 9051606"/>
              <a:gd name="connsiteY32" fmla="*/ 1101263 h 1101263"/>
              <a:gd name="connsiteX33" fmla="*/ 2647595 w 9051606"/>
              <a:gd name="connsiteY33" fmla="*/ 1101263 h 1101263"/>
              <a:gd name="connsiteX34" fmla="*/ 1900837 w 9051606"/>
              <a:gd name="connsiteY34" fmla="*/ 1101263 h 1101263"/>
              <a:gd name="connsiteX35" fmla="*/ 1425628 w 9051606"/>
              <a:gd name="connsiteY35" fmla="*/ 1101263 h 1101263"/>
              <a:gd name="connsiteX36" fmla="*/ 950419 w 9051606"/>
              <a:gd name="connsiteY36" fmla="*/ 1101263 h 1101263"/>
              <a:gd name="connsiteX37" fmla="*/ 565725 w 9051606"/>
              <a:gd name="connsiteY37" fmla="*/ 1101263 h 1101263"/>
              <a:gd name="connsiteX38" fmla="*/ 0 w 9051606"/>
              <a:gd name="connsiteY38" fmla="*/ 1101263 h 1101263"/>
              <a:gd name="connsiteX39" fmla="*/ 0 w 9051606"/>
              <a:gd name="connsiteY39" fmla="*/ 561644 h 1101263"/>
              <a:gd name="connsiteX40" fmla="*/ 0 w 9051606"/>
              <a:gd name="connsiteY40" fmla="*/ 0 h 1101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9051606" h="1101263" fill="none" extrusionOk="0">
                <a:moveTo>
                  <a:pt x="0" y="0"/>
                </a:moveTo>
                <a:cubicBezTo>
                  <a:pt x="140978" y="-31375"/>
                  <a:pt x="240869" y="26140"/>
                  <a:pt x="384693" y="0"/>
                </a:cubicBezTo>
                <a:cubicBezTo>
                  <a:pt x="528517" y="-26140"/>
                  <a:pt x="593466" y="1346"/>
                  <a:pt x="678870" y="0"/>
                </a:cubicBezTo>
                <a:cubicBezTo>
                  <a:pt x="764274" y="-1346"/>
                  <a:pt x="867120" y="14672"/>
                  <a:pt x="973048" y="0"/>
                </a:cubicBezTo>
                <a:cubicBezTo>
                  <a:pt x="1078976" y="-14672"/>
                  <a:pt x="1231867" y="13736"/>
                  <a:pt x="1448257" y="0"/>
                </a:cubicBezTo>
                <a:cubicBezTo>
                  <a:pt x="1664647" y="-13736"/>
                  <a:pt x="1924811" y="21693"/>
                  <a:pt x="2104498" y="0"/>
                </a:cubicBezTo>
                <a:cubicBezTo>
                  <a:pt x="2284185" y="-21693"/>
                  <a:pt x="2393676" y="5635"/>
                  <a:pt x="2670224" y="0"/>
                </a:cubicBezTo>
                <a:cubicBezTo>
                  <a:pt x="2946772" y="-5635"/>
                  <a:pt x="2874217" y="25928"/>
                  <a:pt x="2964401" y="0"/>
                </a:cubicBezTo>
                <a:cubicBezTo>
                  <a:pt x="3054585" y="-25928"/>
                  <a:pt x="3218343" y="43843"/>
                  <a:pt x="3439610" y="0"/>
                </a:cubicBezTo>
                <a:cubicBezTo>
                  <a:pt x="3660877" y="-43843"/>
                  <a:pt x="3635178" y="19978"/>
                  <a:pt x="3824304" y="0"/>
                </a:cubicBezTo>
                <a:cubicBezTo>
                  <a:pt x="4013430" y="-19978"/>
                  <a:pt x="4056733" y="24109"/>
                  <a:pt x="4118481" y="0"/>
                </a:cubicBezTo>
                <a:cubicBezTo>
                  <a:pt x="4180229" y="-24109"/>
                  <a:pt x="4484824" y="5518"/>
                  <a:pt x="4684206" y="0"/>
                </a:cubicBezTo>
                <a:cubicBezTo>
                  <a:pt x="4883588" y="-5518"/>
                  <a:pt x="4891395" y="942"/>
                  <a:pt x="5068899" y="0"/>
                </a:cubicBezTo>
                <a:cubicBezTo>
                  <a:pt x="5246403" y="-942"/>
                  <a:pt x="5257176" y="21310"/>
                  <a:pt x="5363077" y="0"/>
                </a:cubicBezTo>
                <a:cubicBezTo>
                  <a:pt x="5468978" y="-21310"/>
                  <a:pt x="5667115" y="3730"/>
                  <a:pt x="5747770" y="0"/>
                </a:cubicBezTo>
                <a:cubicBezTo>
                  <a:pt x="5828425" y="-3730"/>
                  <a:pt x="6070391" y="4017"/>
                  <a:pt x="6313495" y="0"/>
                </a:cubicBezTo>
                <a:cubicBezTo>
                  <a:pt x="6556600" y="-4017"/>
                  <a:pt x="6621678" y="14546"/>
                  <a:pt x="6788704" y="0"/>
                </a:cubicBezTo>
                <a:cubicBezTo>
                  <a:pt x="6955730" y="-14546"/>
                  <a:pt x="7105381" y="14814"/>
                  <a:pt x="7354430" y="0"/>
                </a:cubicBezTo>
                <a:cubicBezTo>
                  <a:pt x="7603479" y="-14814"/>
                  <a:pt x="7523794" y="22416"/>
                  <a:pt x="7648607" y="0"/>
                </a:cubicBezTo>
                <a:cubicBezTo>
                  <a:pt x="7773420" y="-22416"/>
                  <a:pt x="8138243" y="64193"/>
                  <a:pt x="8304849" y="0"/>
                </a:cubicBezTo>
                <a:cubicBezTo>
                  <a:pt x="8471455" y="-64193"/>
                  <a:pt x="8880333" y="57774"/>
                  <a:pt x="9051606" y="0"/>
                </a:cubicBezTo>
                <a:cubicBezTo>
                  <a:pt x="9053698" y="225148"/>
                  <a:pt x="9010629" y="392247"/>
                  <a:pt x="9051606" y="550632"/>
                </a:cubicBezTo>
                <a:cubicBezTo>
                  <a:pt x="9092583" y="709017"/>
                  <a:pt x="9005458" y="971974"/>
                  <a:pt x="9051606" y="1101263"/>
                </a:cubicBezTo>
                <a:cubicBezTo>
                  <a:pt x="8813690" y="1131169"/>
                  <a:pt x="8660988" y="1090845"/>
                  <a:pt x="8304849" y="1101263"/>
                </a:cubicBezTo>
                <a:cubicBezTo>
                  <a:pt x="7948710" y="1111681"/>
                  <a:pt x="7894802" y="1081421"/>
                  <a:pt x="7739123" y="1101263"/>
                </a:cubicBezTo>
                <a:cubicBezTo>
                  <a:pt x="7583444" y="1121105"/>
                  <a:pt x="7373530" y="1058883"/>
                  <a:pt x="7082882" y="1101263"/>
                </a:cubicBezTo>
                <a:cubicBezTo>
                  <a:pt x="6792234" y="1143643"/>
                  <a:pt x="6741315" y="1035719"/>
                  <a:pt x="6426640" y="1101263"/>
                </a:cubicBezTo>
                <a:cubicBezTo>
                  <a:pt x="6111965" y="1166807"/>
                  <a:pt x="6012760" y="1036443"/>
                  <a:pt x="5679883" y="1101263"/>
                </a:cubicBezTo>
                <a:cubicBezTo>
                  <a:pt x="5347006" y="1166083"/>
                  <a:pt x="5390339" y="1098589"/>
                  <a:pt x="5114157" y="1101263"/>
                </a:cubicBezTo>
                <a:cubicBezTo>
                  <a:pt x="4837975" y="1103937"/>
                  <a:pt x="4862765" y="1064374"/>
                  <a:pt x="4638948" y="1101263"/>
                </a:cubicBezTo>
                <a:cubicBezTo>
                  <a:pt x="4415131" y="1138152"/>
                  <a:pt x="4328614" y="1092853"/>
                  <a:pt x="4163739" y="1101263"/>
                </a:cubicBezTo>
                <a:cubicBezTo>
                  <a:pt x="3998864" y="1109673"/>
                  <a:pt x="3719480" y="1054214"/>
                  <a:pt x="3416981" y="1101263"/>
                </a:cubicBezTo>
                <a:cubicBezTo>
                  <a:pt x="3114482" y="1148312"/>
                  <a:pt x="3227834" y="1093043"/>
                  <a:pt x="3122804" y="1101263"/>
                </a:cubicBezTo>
                <a:cubicBezTo>
                  <a:pt x="3017774" y="1109483"/>
                  <a:pt x="2880780" y="1097627"/>
                  <a:pt x="2647595" y="1101263"/>
                </a:cubicBezTo>
                <a:cubicBezTo>
                  <a:pt x="2414410" y="1104899"/>
                  <a:pt x="2214156" y="1033821"/>
                  <a:pt x="1900837" y="1101263"/>
                </a:cubicBezTo>
                <a:cubicBezTo>
                  <a:pt x="1587518" y="1168705"/>
                  <a:pt x="1564401" y="1047016"/>
                  <a:pt x="1425628" y="1101263"/>
                </a:cubicBezTo>
                <a:cubicBezTo>
                  <a:pt x="1286855" y="1155510"/>
                  <a:pt x="1067418" y="1088287"/>
                  <a:pt x="950419" y="1101263"/>
                </a:cubicBezTo>
                <a:cubicBezTo>
                  <a:pt x="833420" y="1114239"/>
                  <a:pt x="715439" y="1098108"/>
                  <a:pt x="565725" y="1101263"/>
                </a:cubicBezTo>
                <a:cubicBezTo>
                  <a:pt x="416011" y="1104418"/>
                  <a:pt x="165579" y="1056969"/>
                  <a:pt x="0" y="1101263"/>
                </a:cubicBezTo>
                <a:cubicBezTo>
                  <a:pt x="-50095" y="917732"/>
                  <a:pt x="53185" y="802197"/>
                  <a:pt x="0" y="561644"/>
                </a:cubicBezTo>
                <a:cubicBezTo>
                  <a:pt x="-53185" y="321091"/>
                  <a:pt x="18725" y="279749"/>
                  <a:pt x="0" y="0"/>
                </a:cubicBezTo>
                <a:close/>
              </a:path>
              <a:path w="9051606" h="1101263" stroke="0" extrusionOk="0">
                <a:moveTo>
                  <a:pt x="0" y="0"/>
                </a:moveTo>
                <a:cubicBezTo>
                  <a:pt x="137297" y="-55312"/>
                  <a:pt x="317867" y="63208"/>
                  <a:pt x="565725" y="0"/>
                </a:cubicBezTo>
                <a:cubicBezTo>
                  <a:pt x="813584" y="-63208"/>
                  <a:pt x="1080350" y="9508"/>
                  <a:pt x="1312483" y="0"/>
                </a:cubicBezTo>
                <a:cubicBezTo>
                  <a:pt x="1544616" y="-9508"/>
                  <a:pt x="1817832" y="58148"/>
                  <a:pt x="1968724" y="0"/>
                </a:cubicBezTo>
                <a:cubicBezTo>
                  <a:pt x="2119616" y="-58148"/>
                  <a:pt x="2129640" y="2976"/>
                  <a:pt x="2262902" y="0"/>
                </a:cubicBezTo>
                <a:cubicBezTo>
                  <a:pt x="2396164" y="-2976"/>
                  <a:pt x="2644286" y="31267"/>
                  <a:pt x="2919143" y="0"/>
                </a:cubicBezTo>
                <a:cubicBezTo>
                  <a:pt x="3194000" y="-31267"/>
                  <a:pt x="3454834" y="32564"/>
                  <a:pt x="3665900" y="0"/>
                </a:cubicBezTo>
                <a:cubicBezTo>
                  <a:pt x="3876966" y="-32564"/>
                  <a:pt x="3950265" y="28257"/>
                  <a:pt x="4141110" y="0"/>
                </a:cubicBezTo>
                <a:cubicBezTo>
                  <a:pt x="4331955" y="-28257"/>
                  <a:pt x="4314685" y="26974"/>
                  <a:pt x="4435287" y="0"/>
                </a:cubicBezTo>
                <a:cubicBezTo>
                  <a:pt x="4555889" y="-26974"/>
                  <a:pt x="4879914" y="38087"/>
                  <a:pt x="5182044" y="0"/>
                </a:cubicBezTo>
                <a:cubicBezTo>
                  <a:pt x="5484174" y="-38087"/>
                  <a:pt x="5717499" y="44537"/>
                  <a:pt x="5928802" y="0"/>
                </a:cubicBezTo>
                <a:cubicBezTo>
                  <a:pt x="6140105" y="-44537"/>
                  <a:pt x="6456269" y="60927"/>
                  <a:pt x="6675559" y="0"/>
                </a:cubicBezTo>
                <a:cubicBezTo>
                  <a:pt x="6894849" y="-60927"/>
                  <a:pt x="7019446" y="1463"/>
                  <a:pt x="7150769" y="0"/>
                </a:cubicBezTo>
                <a:cubicBezTo>
                  <a:pt x="7282092" y="-1463"/>
                  <a:pt x="7434516" y="25618"/>
                  <a:pt x="7625978" y="0"/>
                </a:cubicBezTo>
                <a:cubicBezTo>
                  <a:pt x="7817440" y="-25618"/>
                  <a:pt x="8125532" y="24299"/>
                  <a:pt x="8372736" y="0"/>
                </a:cubicBezTo>
                <a:cubicBezTo>
                  <a:pt x="8619940" y="-24299"/>
                  <a:pt x="8803544" y="44509"/>
                  <a:pt x="9051606" y="0"/>
                </a:cubicBezTo>
                <a:cubicBezTo>
                  <a:pt x="9109260" y="177762"/>
                  <a:pt x="9047627" y="295600"/>
                  <a:pt x="9051606" y="528606"/>
                </a:cubicBezTo>
                <a:cubicBezTo>
                  <a:pt x="9055585" y="761612"/>
                  <a:pt x="8983454" y="888108"/>
                  <a:pt x="9051606" y="1101263"/>
                </a:cubicBezTo>
                <a:cubicBezTo>
                  <a:pt x="8868664" y="1104992"/>
                  <a:pt x="8692996" y="1053569"/>
                  <a:pt x="8485881" y="1101263"/>
                </a:cubicBezTo>
                <a:cubicBezTo>
                  <a:pt x="8278767" y="1148957"/>
                  <a:pt x="8000423" y="1082397"/>
                  <a:pt x="7739123" y="1101263"/>
                </a:cubicBezTo>
                <a:cubicBezTo>
                  <a:pt x="7477823" y="1120129"/>
                  <a:pt x="7328145" y="1079117"/>
                  <a:pt x="6992366" y="1101263"/>
                </a:cubicBezTo>
                <a:cubicBezTo>
                  <a:pt x="6656587" y="1123409"/>
                  <a:pt x="6616945" y="1026084"/>
                  <a:pt x="6245608" y="1101263"/>
                </a:cubicBezTo>
                <a:cubicBezTo>
                  <a:pt x="5874271" y="1176442"/>
                  <a:pt x="5974540" y="1078525"/>
                  <a:pt x="5770399" y="1101263"/>
                </a:cubicBezTo>
                <a:cubicBezTo>
                  <a:pt x="5566258" y="1124001"/>
                  <a:pt x="5541396" y="1075789"/>
                  <a:pt x="5385706" y="1101263"/>
                </a:cubicBezTo>
                <a:cubicBezTo>
                  <a:pt x="5230016" y="1126737"/>
                  <a:pt x="5173560" y="1091928"/>
                  <a:pt x="5091528" y="1101263"/>
                </a:cubicBezTo>
                <a:cubicBezTo>
                  <a:pt x="5009496" y="1110598"/>
                  <a:pt x="4881521" y="1074460"/>
                  <a:pt x="4706835" y="1101263"/>
                </a:cubicBezTo>
                <a:cubicBezTo>
                  <a:pt x="4532149" y="1128066"/>
                  <a:pt x="4198980" y="1041404"/>
                  <a:pt x="4050594" y="1101263"/>
                </a:cubicBezTo>
                <a:cubicBezTo>
                  <a:pt x="3902208" y="1161122"/>
                  <a:pt x="3777755" y="1060839"/>
                  <a:pt x="3665900" y="1101263"/>
                </a:cubicBezTo>
                <a:cubicBezTo>
                  <a:pt x="3554045" y="1141687"/>
                  <a:pt x="3434545" y="1074537"/>
                  <a:pt x="3281207" y="1101263"/>
                </a:cubicBezTo>
                <a:cubicBezTo>
                  <a:pt x="3127869" y="1127989"/>
                  <a:pt x="2911351" y="1097217"/>
                  <a:pt x="2805998" y="1101263"/>
                </a:cubicBezTo>
                <a:cubicBezTo>
                  <a:pt x="2700645" y="1105309"/>
                  <a:pt x="2581868" y="1088500"/>
                  <a:pt x="2511821" y="1101263"/>
                </a:cubicBezTo>
                <a:cubicBezTo>
                  <a:pt x="2441774" y="1114026"/>
                  <a:pt x="2118498" y="1098840"/>
                  <a:pt x="1765063" y="1101263"/>
                </a:cubicBezTo>
                <a:cubicBezTo>
                  <a:pt x="1411628" y="1103686"/>
                  <a:pt x="1467082" y="1092732"/>
                  <a:pt x="1380370" y="1101263"/>
                </a:cubicBezTo>
                <a:cubicBezTo>
                  <a:pt x="1293658" y="1109794"/>
                  <a:pt x="923858" y="1043304"/>
                  <a:pt x="633612" y="1101263"/>
                </a:cubicBezTo>
                <a:cubicBezTo>
                  <a:pt x="343366" y="1159222"/>
                  <a:pt x="315418" y="1073101"/>
                  <a:pt x="0" y="1101263"/>
                </a:cubicBezTo>
                <a:cubicBezTo>
                  <a:pt x="-43574" y="845521"/>
                  <a:pt x="28479" y="760135"/>
                  <a:pt x="0" y="539619"/>
                </a:cubicBezTo>
                <a:cubicBezTo>
                  <a:pt x="-28479" y="319103"/>
                  <a:pt x="13901" y="189399"/>
                  <a:pt x="0" y="0"/>
                </a:cubicBezTo>
                <a:close/>
              </a:path>
            </a:pathLst>
          </a:custGeom>
          <a:ln>
            <a:solidFill>
              <a:srgbClr val="002D61"/>
            </a:solidFill>
            <a:extLst>
              <a:ext uri="{C807C97D-BFC1-408E-A445-0C87EB9F89A2}">
                <ask:lineSketchStyleProps xmlns:ask="http://schemas.microsoft.com/office/drawing/2018/sketchyshapes" sd="962310086">
                  <a:prstGeom prst="rect">
                    <a:avLst/>
                  </a:prstGeom>
                  <ask:type>
                    <ask:lineSketchScribble/>
                  </ask:type>
                </ask:lineSketchStyleProps>
              </a:ext>
            </a:extLst>
          </a:ln>
        </p:spPr>
      </p:pic>
      <p:sp>
        <p:nvSpPr>
          <p:cNvPr id="4" name="Rectangle 3">
            <a:extLst>
              <a:ext uri="{FF2B5EF4-FFF2-40B4-BE49-F238E27FC236}">
                <a16:creationId xmlns:a16="http://schemas.microsoft.com/office/drawing/2014/main" id="{29A92B20-39A1-CAB4-F06A-947AEAF58EAB}"/>
              </a:ext>
            </a:extLst>
          </p:cNvPr>
          <p:cNvSpPr/>
          <p:nvPr/>
        </p:nvSpPr>
        <p:spPr>
          <a:xfrm>
            <a:off x="5495730" y="2381337"/>
            <a:ext cx="212846" cy="272279"/>
          </a:xfrm>
          <a:prstGeom prst="rect">
            <a:avLst/>
          </a:prstGeom>
          <a:solidFill>
            <a:srgbClr val="9558B2">
              <a:alpha val="61000"/>
            </a:srgb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 name="Rectangle 5">
            <a:extLst>
              <a:ext uri="{FF2B5EF4-FFF2-40B4-BE49-F238E27FC236}">
                <a16:creationId xmlns:a16="http://schemas.microsoft.com/office/drawing/2014/main" id="{3C045071-CD24-BF06-74D2-B0EF063B47B4}"/>
              </a:ext>
            </a:extLst>
          </p:cNvPr>
          <p:cNvSpPr/>
          <p:nvPr/>
        </p:nvSpPr>
        <p:spPr>
          <a:xfrm>
            <a:off x="5708576" y="2106335"/>
            <a:ext cx="3099522" cy="830425"/>
          </a:xfrm>
          <a:prstGeom prst="rect">
            <a:avLst/>
          </a:prstGeom>
          <a:solidFill>
            <a:schemeClr val="accent5">
              <a:alpha val="50000"/>
            </a:schemeClr>
          </a:solidFill>
          <a:ln>
            <a:solidFill>
              <a:schemeClr val="accent2"/>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22913DC2-1048-0CA8-2953-9D865D0311CD}"/>
              </a:ext>
            </a:extLst>
          </p:cNvPr>
          <p:cNvCxnSpPr>
            <a:cxnSpLocks/>
            <a:stCxn id="4" idx="2"/>
          </p:cNvCxnSpPr>
          <p:nvPr/>
        </p:nvCxnSpPr>
        <p:spPr>
          <a:xfrm flipH="1">
            <a:off x="1141861" y="2653616"/>
            <a:ext cx="4460292" cy="1050637"/>
          </a:xfrm>
          <a:prstGeom prst="straightConnector1">
            <a:avLst/>
          </a:prstGeom>
          <a:ln w="19050" cap="flat" cmpd="sng" algn="ctr">
            <a:solidFill>
              <a:srgbClr val="9558B2"/>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1956861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Autofit/>
          </a:bodyPr>
          <a:lstStyle/>
          <a:p>
            <a:pPr algn="ctr"/>
            <a:r>
              <a:rPr lang="en-US" sz="3200" kern="1200" dirty="0">
                <a:solidFill>
                  <a:schemeClr val="tx1"/>
                </a:solidFill>
                <a:latin typeface="+mj-lt"/>
                <a:ea typeface="+mj-ea"/>
                <a:cs typeface="+mj-cs"/>
              </a:rPr>
              <a:t>A metric for quantifying effect of storage and DER power on the grid.</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14:m>
                  <m:oMathPara xmlns:m="http://schemas.openxmlformats.org/officeDocument/2006/math">
                    <m:oMathParaPr>
                      <m:jc m:val="centerGroup"/>
                    </m:oMathParaPr>
                    <m:oMath xmlns:m="http://schemas.openxmlformats.org/officeDocument/2006/math">
                      <m:sSub>
                        <m:sSubPr>
                          <m:ctrlPr>
                            <a:rPr lang="en-US" sz="2000" b="0" i="1" kern="1200" smtClean="0">
                              <a:latin typeface="Cambria Math" panose="02040503050406030204" pitchFamily="18" charset="0"/>
                              <a:ea typeface="+mn-ea"/>
                              <a:cs typeface="+mn-cs"/>
                            </a:rPr>
                          </m:ctrlPr>
                        </m:sSubPr>
                        <m:e>
                          <m:r>
                            <a:rPr lang="en-US" sz="2000" b="0" i="1" kern="1200" smtClean="0">
                              <a:latin typeface="Cambria Math" panose="02040503050406030204" pitchFamily="18" charset="0"/>
                              <a:ea typeface="+mn-ea"/>
                              <a:cs typeface="+mn-cs"/>
                            </a:rPr>
                            <m:t>𝑃</m:t>
                          </m:r>
                        </m:e>
                        <m:sub>
                          <m:r>
                            <a:rPr lang="en-US" sz="2000" b="0" i="1" kern="1200" smtClean="0">
                              <a:latin typeface="Cambria Math" panose="02040503050406030204" pitchFamily="18" charset="0"/>
                              <a:ea typeface="+mn-ea"/>
                              <a:cs typeface="+mn-cs"/>
                            </a:rPr>
                            <m:t>𝑆𝑎𝑣𝑒</m:t>
                          </m:r>
                        </m:sub>
                      </m:sSub>
                    </m:oMath>
                  </m:oMathPara>
                </a14:m>
                <a:endParaRPr lang="en-US" sz="2000" kern="1200" dirty="0">
                  <a:latin typeface="+mn-lt"/>
                  <a:ea typeface="+mn-ea"/>
                  <a:cs typeface="+mn-cs"/>
                </a:endParaRPr>
              </a:p>
            </p:txBody>
          </p:sp>
        </mc:Choice>
        <mc:Fallback xmlns="">
          <p:sp>
            <p:nvSpPr>
              <p:cNvPr id="5" name="Content Placeholder 4">
                <a:extLst>
                  <a:ext uri="{FF2B5EF4-FFF2-40B4-BE49-F238E27FC236}">
                    <a16:creationId xmlns:a16="http://schemas.microsoft.com/office/drawing/2014/main" id="{AFE6C517-2645-3EDC-A4C5-C467913973FB}"/>
                  </a:ext>
                </a:extLst>
              </p:cNvPr>
              <p:cNvSpPr>
                <a:spLocks noGrp="1" noRot="1" noChangeAspect="1" noMove="1" noResize="1" noEditPoints="1" noAdjustHandles="1" noChangeArrowheads="1" noChangeShapeType="1" noTextEdit="1"/>
              </p:cNvSpPr>
              <p:nvPr>
                <p:ph idx="1"/>
              </p:nvPr>
            </p:nvSpPr>
            <p:spPr>
              <a:xfrm>
                <a:off x="2615738" y="1263807"/>
                <a:ext cx="6960524" cy="598516"/>
              </a:xfrm>
              <a:blipFill>
                <a:blip r:embed="rId2"/>
                <a:stretch>
                  <a:fillRect/>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35E5F3F2-3B4C-85F0-70D9-5211F5C1F90B}"/>
              </a:ext>
            </a:extLst>
          </p:cNvPr>
          <p:cNvPicPr>
            <a:picLocks noChangeAspect="1"/>
          </p:cNvPicPr>
          <p:nvPr/>
        </p:nvPicPr>
        <p:blipFill>
          <a:blip r:embed="rId3"/>
          <a:stretch>
            <a:fillRect/>
          </a:stretch>
        </p:blipFill>
        <p:spPr>
          <a:xfrm>
            <a:off x="1903615" y="2786754"/>
            <a:ext cx="7897327" cy="1247949"/>
          </a:xfrm>
          <a:custGeom>
            <a:avLst/>
            <a:gdLst>
              <a:gd name="connsiteX0" fmla="*/ 0 w 7897327"/>
              <a:gd name="connsiteY0" fmla="*/ 0 h 1247949"/>
              <a:gd name="connsiteX1" fmla="*/ 643068 w 7897327"/>
              <a:gd name="connsiteY1" fmla="*/ 0 h 1247949"/>
              <a:gd name="connsiteX2" fmla="*/ 1286136 w 7897327"/>
              <a:gd name="connsiteY2" fmla="*/ 0 h 1247949"/>
              <a:gd name="connsiteX3" fmla="*/ 1850231 w 7897327"/>
              <a:gd name="connsiteY3" fmla="*/ 0 h 1247949"/>
              <a:gd name="connsiteX4" fmla="*/ 2414326 w 7897327"/>
              <a:gd name="connsiteY4" fmla="*/ 0 h 1247949"/>
              <a:gd name="connsiteX5" fmla="*/ 3057394 w 7897327"/>
              <a:gd name="connsiteY5" fmla="*/ 0 h 1247949"/>
              <a:gd name="connsiteX6" fmla="*/ 3700462 w 7897327"/>
              <a:gd name="connsiteY6" fmla="*/ 0 h 1247949"/>
              <a:gd name="connsiteX7" fmla="*/ 4422503 w 7897327"/>
              <a:gd name="connsiteY7" fmla="*/ 0 h 1247949"/>
              <a:gd name="connsiteX8" fmla="*/ 4907625 w 7897327"/>
              <a:gd name="connsiteY8" fmla="*/ 0 h 1247949"/>
              <a:gd name="connsiteX9" fmla="*/ 5392746 w 7897327"/>
              <a:gd name="connsiteY9" fmla="*/ 0 h 1247949"/>
              <a:gd name="connsiteX10" fmla="*/ 6114787 w 7897327"/>
              <a:gd name="connsiteY10" fmla="*/ 0 h 1247949"/>
              <a:gd name="connsiteX11" fmla="*/ 6678882 w 7897327"/>
              <a:gd name="connsiteY11" fmla="*/ 0 h 1247949"/>
              <a:gd name="connsiteX12" fmla="*/ 7164004 w 7897327"/>
              <a:gd name="connsiteY12" fmla="*/ 0 h 1247949"/>
              <a:gd name="connsiteX13" fmla="*/ 7897327 w 7897327"/>
              <a:gd name="connsiteY13" fmla="*/ 0 h 1247949"/>
              <a:gd name="connsiteX14" fmla="*/ 7897327 w 7897327"/>
              <a:gd name="connsiteY14" fmla="*/ 428462 h 1247949"/>
              <a:gd name="connsiteX15" fmla="*/ 7897327 w 7897327"/>
              <a:gd name="connsiteY15" fmla="*/ 844445 h 1247949"/>
              <a:gd name="connsiteX16" fmla="*/ 7897327 w 7897327"/>
              <a:gd name="connsiteY16" fmla="*/ 1247949 h 1247949"/>
              <a:gd name="connsiteX17" fmla="*/ 7491179 w 7897327"/>
              <a:gd name="connsiteY17" fmla="*/ 1247949 h 1247949"/>
              <a:gd name="connsiteX18" fmla="*/ 7006057 w 7897327"/>
              <a:gd name="connsiteY18" fmla="*/ 1247949 h 1247949"/>
              <a:gd name="connsiteX19" fmla="*/ 6284016 w 7897327"/>
              <a:gd name="connsiteY19" fmla="*/ 1247949 h 1247949"/>
              <a:gd name="connsiteX20" fmla="*/ 5877868 w 7897327"/>
              <a:gd name="connsiteY20" fmla="*/ 1247949 h 1247949"/>
              <a:gd name="connsiteX21" fmla="*/ 5155826 w 7897327"/>
              <a:gd name="connsiteY21" fmla="*/ 1247949 h 1247949"/>
              <a:gd name="connsiteX22" fmla="*/ 4749678 w 7897327"/>
              <a:gd name="connsiteY22" fmla="*/ 1247949 h 1247949"/>
              <a:gd name="connsiteX23" fmla="*/ 4343530 w 7897327"/>
              <a:gd name="connsiteY23" fmla="*/ 1247949 h 1247949"/>
              <a:gd name="connsiteX24" fmla="*/ 3621489 w 7897327"/>
              <a:gd name="connsiteY24" fmla="*/ 1247949 h 1247949"/>
              <a:gd name="connsiteX25" fmla="*/ 3057394 w 7897327"/>
              <a:gd name="connsiteY25" fmla="*/ 1247949 h 1247949"/>
              <a:gd name="connsiteX26" fmla="*/ 2414326 w 7897327"/>
              <a:gd name="connsiteY26" fmla="*/ 1247949 h 1247949"/>
              <a:gd name="connsiteX27" fmla="*/ 2008177 w 7897327"/>
              <a:gd name="connsiteY27" fmla="*/ 1247949 h 1247949"/>
              <a:gd name="connsiteX28" fmla="*/ 1365109 w 7897327"/>
              <a:gd name="connsiteY28" fmla="*/ 1247949 h 1247949"/>
              <a:gd name="connsiteX29" fmla="*/ 801015 w 7897327"/>
              <a:gd name="connsiteY29" fmla="*/ 1247949 h 1247949"/>
              <a:gd name="connsiteX30" fmla="*/ 0 w 7897327"/>
              <a:gd name="connsiteY30" fmla="*/ 1247949 h 1247949"/>
              <a:gd name="connsiteX31" fmla="*/ 0 w 7897327"/>
              <a:gd name="connsiteY31" fmla="*/ 856925 h 1247949"/>
              <a:gd name="connsiteX32" fmla="*/ 0 w 7897327"/>
              <a:gd name="connsiteY32" fmla="*/ 428462 h 1247949"/>
              <a:gd name="connsiteX33" fmla="*/ 0 w 7897327"/>
              <a:gd name="connsiteY33" fmla="*/ 0 h 1247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7897327" h="1247949" fill="none" extrusionOk="0">
                <a:moveTo>
                  <a:pt x="0" y="0"/>
                </a:moveTo>
                <a:cubicBezTo>
                  <a:pt x="292007" y="-33381"/>
                  <a:pt x="430348" y="60317"/>
                  <a:pt x="643068" y="0"/>
                </a:cubicBezTo>
                <a:cubicBezTo>
                  <a:pt x="855788" y="-60317"/>
                  <a:pt x="993536" y="4082"/>
                  <a:pt x="1286136" y="0"/>
                </a:cubicBezTo>
                <a:cubicBezTo>
                  <a:pt x="1578736" y="-4082"/>
                  <a:pt x="1687520" y="32364"/>
                  <a:pt x="1850231" y="0"/>
                </a:cubicBezTo>
                <a:cubicBezTo>
                  <a:pt x="2012943" y="-32364"/>
                  <a:pt x="2239201" y="27074"/>
                  <a:pt x="2414326" y="0"/>
                </a:cubicBezTo>
                <a:cubicBezTo>
                  <a:pt x="2589452" y="-27074"/>
                  <a:pt x="2796915" y="17673"/>
                  <a:pt x="3057394" y="0"/>
                </a:cubicBezTo>
                <a:cubicBezTo>
                  <a:pt x="3317873" y="-17673"/>
                  <a:pt x="3522589" y="57214"/>
                  <a:pt x="3700462" y="0"/>
                </a:cubicBezTo>
                <a:cubicBezTo>
                  <a:pt x="3878335" y="-57214"/>
                  <a:pt x="4091274" y="49826"/>
                  <a:pt x="4422503" y="0"/>
                </a:cubicBezTo>
                <a:cubicBezTo>
                  <a:pt x="4753732" y="-49826"/>
                  <a:pt x="4734882" y="27789"/>
                  <a:pt x="4907625" y="0"/>
                </a:cubicBezTo>
                <a:cubicBezTo>
                  <a:pt x="5080368" y="-27789"/>
                  <a:pt x="5288089" y="34321"/>
                  <a:pt x="5392746" y="0"/>
                </a:cubicBezTo>
                <a:cubicBezTo>
                  <a:pt x="5497403" y="-34321"/>
                  <a:pt x="5894426" y="68003"/>
                  <a:pt x="6114787" y="0"/>
                </a:cubicBezTo>
                <a:cubicBezTo>
                  <a:pt x="6335148" y="-68003"/>
                  <a:pt x="6409833" y="13540"/>
                  <a:pt x="6678882" y="0"/>
                </a:cubicBezTo>
                <a:cubicBezTo>
                  <a:pt x="6947931" y="-13540"/>
                  <a:pt x="6966478" y="11648"/>
                  <a:pt x="7164004" y="0"/>
                </a:cubicBezTo>
                <a:cubicBezTo>
                  <a:pt x="7361530" y="-11648"/>
                  <a:pt x="7570725" y="23074"/>
                  <a:pt x="7897327" y="0"/>
                </a:cubicBezTo>
                <a:cubicBezTo>
                  <a:pt x="7899705" y="195560"/>
                  <a:pt x="7868359" y="232408"/>
                  <a:pt x="7897327" y="428462"/>
                </a:cubicBezTo>
                <a:cubicBezTo>
                  <a:pt x="7926295" y="624516"/>
                  <a:pt x="7869778" y="700792"/>
                  <a:pt x="7897327" y="844445"/>
                </a:cubicBezTo>
                <a:cubicBezTo>
                  <a:pt x="7924876" y="988098"/>
                  <a:pt x="7889238" y="1091326"/>
                  <a:pt x="7897327" y="1247949"/>
                </a:cubicBezTo>
                <a:cubicBezTo>
                  <a:pt x="7780227" y="1254180"/>
                  <a:pt x="7596173" y="1203230"/>
                  <a:pt x="7491179" y="1247949"/>
                </a:cubicBezTo>
                <a:cubicBezTo>
                  <a:pt x="7386185" y="1292668"/>
                  <a:pt x="7131566" y="1228787"/>
                  <a:pt x="7006057" y="1247949"/>
                </a:cubicBezTo>
                <a:cubicBezTo>
                  <a:pt x="6880548" y="1267111"/>
                  <a:pt x="6615754" y="1191544"/>
                  <a:pt x="6284016" y="1247949"/>
                </a:cubicBezTo>
                <a:cubicBezTo>
                  <a:pt x="5952278" y="1304354"/>
                  <a:pt x="6000154" y="1239739"/>
                  <a:pt x="5877868" y="1247949"/>
                </a:cubicBezTo>
                <a:cubicBezTo>
                  <a:pt x="5755582" y="1256159"/>
                  <a:pt x="5460759" y="1188716"/>
                  <a:pt x="5155826" y="1247949"/>
                </a:cubicBezTo>
                <a:cubicBezTo>
                  <a:pt x="4850893" y="1307182"/>
                  <a:pt x="4904129" y="1224418"/>
                  <a:pt x="4749678" y="1247949"/>
                </a:cubicBezTo>
                <a:cubicBezTo>
                  <a:pt x="4595227" y="1271480"/>
                  <a:pt x="4457838" y="1242118"/>
                  <a:pt x="4343530" y="1247949"/>
                </a:cubicBezTo>
                <a:cubicBezTo>
                  <a:pt x="4229222" y="1253780"/>
                  <a:pt x="3949689" y="1244502"/>
                  <a:pt x="3621489" y="1247949"/>
                </a:cubicBezTo>
                <a:cubicBezTo>
                  <a:pt x="3293289" y="1251396"/>
                  <a:pt x="3290728" y="1213784"/>
                  <a:pt x="3057394" y="1247949"/>
                </a:cubicBezTo>
                <a:cubicBezTo>
                  <a:pt x="2824060" y="1282114"/>
                  <a:pt x="2602804" y="1228601"/>
                  <a:pt x="2414326" y="1247949"/>
                </a:cubicBezTo>
                <a:cubicBezTo>
                  <a:pt x="2225848" y="1267297"/>
                  <a:pt x="2114054" y="1237982"/>
                  <a:pt x="2008177" y="1247949"/>
                </a:cubicBezTo>
                <a:cubicBezTo>
                  <a:pt x="1902300" y="1257916"/>
                  <a:pt x="1649111" y="1231606"/>
                  <a:pt x="1365109" y="1247949"/>
                </a:cubicBezTo>
                <a:cubicBezTo>
                  <a:pt x="1081107" y="1264292"/>
                  <a:pt x="1041882" y="1245805"/>
                  <a:pt x="801015" y="1247949"/>
                </a:cubicBezTo>
                <a:cubicBezTo>
                  <a:pt x="560148" y="1250093"/>
                  <a:pt x="377643" y="1194423"/>
                  <a:pt x="0" y="1247949"/>
                </a:cubicBezTo>
                <a:cubicBezTo>
                  <a:pt x="-33373" y="1083949"/>
                  <a:pt x="12878" y="948047"/>
                  <a:pt x="0" y="856925"/>
                </a:cubicBezTo>
                <a:cubicBezTo>
                  <a:pt x="-12878" y="765803"/>
                  <a:pt x="19676" y="567901"/>
                  <a:pt x="0" y="428462"/>
                </a:cubicBezTo>
                <a:cubicBezTo>
                  <a:pt x="-19676" y="289023"/>
                  <a:pt x="21739" y="140696"/>
                  <a:pt x="0" y="0"/>
                </a:cubicBezTo>
                <a:close/>
              </a:path>
              <a:path w="7897327" h="1247949" stroke="0" extrusionOk="0">
                <a:moveTo>
                  <a:pt x="0" y="0"/>
                </a:moveTo>
                <a:cubicBezTo>
                  <a:pt x="123738" y="-44128"/>
                  <a:pt x="241781" y="48126"/>
                  <a:pt x="406148" y="0"/>
                </a:cubicBezTo>
                <a:cubicBezTo>
                  <a:pt x="570515" y="-48126"/>
                  <a:pt x="870697" y="7361"/>
                  <a:pt x="1128190" y="0"/>
                </a:cubicBezTo>
                <a:cubicBezTo>
                  <a:pt x="1385683" y="-7361"/>
                  <a:pt x="1542630" y="33251"/>
                  <a:pt x="1771258" y="0"/>
                </a:cubicBezTo>
                <a:cubicBezTo>
                  <a:pt x="1999886" y="-33251"/>
                  <a:pt x="2126534" y="9887"/>
                  <a:pt x="2256379" y="0"/>
                </a:cubicBezTo>
                <a:cubicBezTo>
                  <a:pt x="2386224" y="-9887"/>
                  <a:pt x="2736042" y="65690"/>
                  <a:pt x="2899447" y="0"/>
                </a:cubicBezTo>
                <a:cubicBezTo>
                  <a:pt x="3062852" y="-65690"/>
                  <a:pt x="3115103" y="4662"/>
                  <a:pt x="3305595" y="0"/>
                </a:cubicBezTo>
                <a:cubicBezTo>
                  <a:pt x="3496087" y="-4662"/>
                  <a:pt x="3516575" y="32976"/>
                  <a:pt x="3632770" y="0"/>
                </a:cubicBezTo>
                <a:cubicBezTo>
                  <a:pt x="3748965" y="-32976"/>
                  <a:pt x="3819468" y="4274"/>
                  <a:pt x="3959945" y="0"/>
                </a:cubicBezTo>
                <a:cubicBezTo>
                  <a:pt x="4100422" y="-4274"/>
                  <a:pt x="4307048" y="58483"/>
                  <a:pt x="4603013" y="0"/>
                </a:cubicBezTo>
                <a:cubicBezTo>
                  <a:pt x="4898978" y="-58483"/>
                  <a:pt x="4797908" y="16726"/>
                  <a:pt x="4930188" y="0"/>
                </a:cubicBezTo>
                <a:cubicBezTo>
                  <a:pt x="5062468" y="-16726"/>
                  <a:pt x="5382581" y="24085"/>
                  <a:pt x="5573256" y="0"/>
                </a:cubicBezTo>
                <a:cubicBezTo>
                  <a:pt x="5763931" y="-24085"/>
                  <a:pt x="5793946" y="36452"/>
                  <a:pt x="5979405" y="0"/>
                </a:cubicBezTo>
                <a:cubicBezTo>
                  <a:pt x="6164864" y="-36452"/>
                  <a:pt x="6241070" y="4143"/>
                  <a:pt x="6306580" y="0"/>
                </a:cubicBezTo>
                <a:cubicBezTo>
                  <a:pt x="6372091" y="-4143"/>
                  <a:pt x="6802611" y="62592"/>
                  <a:pt x="6949648" y="0"/>
                </a:cubicBezTo>
                <a:cubicBezTo>
                  <a:pt x="7096685" y="-62592"/>
                  <a:pt x="7589745" y="55329"/>
                  <a:pt x="7897327" y="0"/>
                </a:cubicBezTo>
                <a:cubicBezTo>
                  <a:pt x="7939854" y="92593"/>
                  <a:pt x="7861925" y="287745"/>
                  <a:pt x="7897327" y="391024"/>
                </a:cubicBezTo>
                <a:cubicBezTo>
                  <a:pt x="7932729" y="494303"/>
                  <a:pt x="7878792" y="670365"/>
                  <a:pt x="7897327" y="794528"/>
                </a:cubicBezTo>
                <a:cubicBezTo>
                  <a:pt x="7915862" y="918691"/>
                  <a:pt x="7867563" y="1064432"/>
                  <a:pt x="7897327" y="1247949"/>
                </a:cubicBezTo>
                <a:cubicBezTo>
                  <a:pt x="7747446" y="1263391"/>
                  <a:pt x="7413056" y="1195847"/>
                  <a:pt x="7254259" y="1247949"/>
                </a:cubicBezTo>
                <a:cubicBezTo>
                  <a:pt x="7095462" y="1300051"/>
                  <a:pt x="6999011" y="1232376"/>
                  <a:pt x="6769137" y="1247949"/>
                </a:cubicBezTo>
                <a:cubicBezTo>
                  <a:pt x="6539263" y="1263522"/>
                  <a:pt x="6527696" y="1214253"/>
                  <a:pt x="6441962" y="1247949"/>
                </a:cubicBezTo>
                <a:cubicBezTo>
                  <a:pt x="6356228" y="1281645"/>
                  <a:pt x="6104319" y="1204286"/>
                  <a:pt x="5877868" y="1247949"/>
                </a:cubicBezTo>
                <a:cubicBezTo>
                  <a:pt x="5651417" y="1291612"/>
                  <a:pt x="5493314" y="1236241"/>
                  <a:pt x="5392746" y="1247949"/>
                </a:cubicBezTo>
                <a:cubicBezTo>
                  <a:pt x="5292178" y="1259657"/>
                  <a:pt x="5010556" y="1218052"/>
                  <a:pt x="4670705" y="1247949"/>
                </a:cubicBezTo>
                <a:cubicBezTo>
                  <a:pt x="4330854" y="1277846"/>
                  <a:pt x="4491348" y="1239620"/>
                  <a:pt x="4343530" y="1247949"/>
                </a:cubicBezTo>
                <a:cubicBezTo>
                  <a:pt x="4195712" y="1256278"/>
                  <a:pt x="4130499" y="1223319"/>
                  <a:pt x="3937382" y="1247949"/>
                </a:cubicBezTo>
                <a:cubicBezTo>
                  <a:pt x="3744265" y="1272579"/>
                  <a:pt x="3462417" y="1219538"/>
                  <a:pt x="3215340" y="1247949"/>
                </a:cubicBezTo>
                <a:cubicBezTo>
                  <a:pt x="2968263" y="1276360"/>
                  <a:pt x="2945090" y="1192813"/>
                  <a:pt x="2730219" y="1247949"/>
                </a:cubicBezTo>
                <a:cubicBezTo>
                  <a:pt x="2515348" y="1303085"/>
                  <a:pt x="2337220" y="1214306"/>
                  <a:pt x="2166124" y="1247949"/>
                </a:cubicBezTo>
                <a:cubicBezTo>
                  <a:pt x="1995029" y="1281592"/>
                  <a:pt x="1685762" y="1180781"/>
                  <a:pt x="1444083" y="1247949"/>
                </a:cubicBezTo>
                <a:cubicBezTo>
                  <a:pt x="1202404" y="1315117"/>
                  <a:pt x="1041580" y="1223290"/>
                  <a:pt x="879988" y="1247949"/>
                </a:cubicBezTo>
                <a:cubicBezTo>
                  <a:pt x="718396" y="1272608"/>
                  <a:pt x="323237" y="1142838"/>
                  <a:pt x="0" y="1247949"/>
                </a:cubicBezTo>
                <a:cubicBezTo>
                  <a:pt x="-22102" y="1076800"/>
                  <a:pt x="8631" y="933213"/>
                  <a:pt x="0" y="844445"/>
                </a:cubicBezTo>
                <a:cubicBezTo>
                  <a:pt x="-8631" y="755677"/>
                  <a:pt x="31431" y="582844"/>
                  <a:pt x="0" y="403504"/>
                </a:cubicBezTo>
                <a:cubicBezTo>
                  <a:pt x="-31431" y="224164"/>
                  <a:pt x="15127" y="126583"/>
                  <a:pt x="0" y="0"/>
                </a:cubicBezTo>
                <a:close/>
              </a:path>
            </a:pathLst>
          </a:custGeom>
          <a:ln>
            <a:solidFill>
              <a:srgbClr val="002D61"/>
            </a:solidFill>
            <a:extLst>
              <a:ext uri="{C807C97D-BFC1-408E-A445-0C87EB9F89A2}">
                <ask:lineSketchStyleProps xmlns:ask="http://schemas.microsoft.com/office/drawing/2018/sketchyshapes" sd="1019486823">
                  <a:prstGeom prst="rect">
                    <a:avLst/>
                  </a:prstGeom>
                  <ask:type>
                    <ask:lineSketchScribble/>
                  </ask:type>
                </ask:lineSketchStyleProps>
              </a:ext>
            </a:extLst>
          </a:ln>
        </p:spPr>
      </p:pic>
    </p:spTree>
    <p:extLst>
      <p:ext uri="{BB962C8B-B14F-4D97-AF65-F5344CB8AC3E}">
        <p14:creationId xmlns:p14="http://schemas.microsoft.com/office/powerpoint/2010/main" val="39369224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Autofit/>
          </a:bodyPr>
          <a:lstStyle/>
          <a:p>
            <a:pPr algn="ctr"/>
            <a:r>
              <a:rPr lang="en-US" sz="3200" kern="1200" dirty="0">
                <a:solidFill>
                  <a:schemeClr val="tx1"/>
                </a:solidFill>
                <a:latin typeface="+mj-lt"/>
                <a:ea typeface="+mj-ea"/>
                <a:cs typeface="+mj-cs"/>
              </a:rPr>
              <a:t>Takeaways</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mc:AlternateContent xmlns:mc="http://schemas.openxmlformats.org/markup-compatibility/2006">
        <mc:Choice xmlns:a14="http://schemas.microsoft.com/office/drawing/2010/main" Requires="a14">
          <p:sp>
            <p:nvSpPr>
              <p:cNvPr id="4" name="Content Placeholder 3">
                <a:extLst>
                  <a:ext uri="{FF2B5EF4-FFF2-40B4-BE49-F238E27FC236}">
                    <a16:creationId xmlns:a16="http://schemas.microsoft.com/office/drawing/2014/main" id="{0E82F69F-9CE8-1B2E-8E7C-997C7681D347}"/>
                  </a:ext>
                </a:extLst>
              </p:cNvPr>
              <p:cNvSpPr>
                <a:spLocks noGrp="1"/>
              </p:cNvSpPr>
              <p:nvPr>
                <p:ph idx="1"/>
              </p:nvPr>
            </p:nvSpPr>
            <p:spPr/>
            <p:txBody>
              <a:bodyPr/>
              <a:lstStyle/>
              <a:p>
                <a:r>
                  <a:rPr lang="en-US" dirty="0">
                    <a:solidFill>
                      <a:schemeClr val="tx1"/>
                    </a:solidFill>
                  </a:rPr>
                  <a:t>Handle SCD </a:t>
                </a:r>
                <a:r>
                  <a:rPr lang="en-US" dirty="0">
                    <a:solidFill>
                      <a:srgbClr val="92D050"/>
                    </a:solidFill>
                  </a:rPr>
                  <a:t>(Green Box) </a:t>
                </a:r>
                <a:r>
                  <a:rPr lang="en-US" dirty="0">
                    <a:solidFill>
                      <a:schemeClr val="tx1"/>
                    </a:solidFill>
                  </a:rPr>
                  <a:t>term with care. </a:t>
                </a:r>
              </a:p>
              <a:p>
                <a:r>
                  <a:rPr lang="en-US" dirty="0">
                    <a:solidFill>
                      <a:schemeClr val="tx1"/>
                    </a:solidFill>
                  </a:rPr>
                  <a:t>While it has helped us relax the constraint of Boolean Variables in the optimization modelling and solving, it needs extra caution for modelling in order to arrive at a useful solution.</a:t>
                </a:r>
              </a:p>
              <a:p>
                <a:r>
                  <a:rPr lang="en-US" dirty="0">
                    <a:solidFill>
                      <a:schemeClr val="tx1"/>
                    </a:solidFill>
                  </a:rPr>
                  <a:t>For example, it cannot be used alone without the main objective function, such as loss minimization. Otherwise, the optimizer will penalize any participation of the batteries, making both </a:t>
                </a: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𝑃</m:t>
                        </m:r>
                      </m:e>
                      <m:sub>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𝐶</m:t>
                            </m:r>
                          </m:e>
                          <m:sub>
                            <m:r>
                              <a:rPr lang="en-US" b="0" i="1" smtClean="0">
                                <a:solidFill>
                                  <a:schemeClr val="tx1"/>
                                </a:solidFill>
                                <a:latin typeface="Cambria Math" panose="02040503050406030204" pitchFamily="18" charset="0"/>
                              </a:rPr>
                              <m:t>𝑗</m:t>
                            </m:r>
                          </m:sub>
                        </m:sSub>
                      </m:sub>
                    </m:sSub>
                    <m:r>
                      <a:rPr lang="en-US" b="0" i="1" smtClean="0">
                        <a:solidFill>
                          <a:schemeClr val="tx1"/>
                        </a:solidFill>
                        <a:latin typeface="Cambria Math" panose="02040503050406030204" pitchFamily="18" charset="0"/>
                      </a:rPr>
                      <m:t>=0 </m:t>
                    </m:r>
                  </m:oMath>
                </a14:m>
                <a:r>
                  <a:rPr lang="en-US" dirty="0">
                    <a:solidFill>
                      <a:schemeClr val="tx1"/>
                    </a:solidFill>
                  </a:rPr>
                  <a:t>and </a:t>
                </a: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𝑃</m:t>
                        </m:r>
                      </m:e>
                      <m:sub>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𝐷</m:t>
                            </m:r>
                          </m:e>
                          <m:sub>
                            <m:r>
                              <a:rPr lang="en-US" b="0" i="1" smtClean="0">
                                <a:solidFill>
                                  <a:schemeClr val="tx1"/>
                                </a:solidFill>
                                <a:latin typeface="Cambria Math" panose="02040503050406030204" pitchFamily="18" charset="0"/>
                              </a:rPr>
                              <m:t>𝑗</m:t>
                            </m:r>
                          </m:sub>
                        </m:sSub>
                      </m:sub>
                    </m:sSub>
                    <m:r>
                      <a:rPr lang="en-US" b="0" i="1" smtClean="0">
                        <a:solidFill>
                          <a:schemeClr val="tx1"/>
                        </a:solidFill>
                        <a:latin typeface="Cambria Math" panose="02040503050406030204" pitchFamily="18" charset="0"/>
                      </a:rPr>
                      <m:t>=0 </m:t>
                    </m:r>
                  </m:oMath>
                </a14:m>
                <a:r>
                  <a:rPr lang="en-US" dirty="0">
                    <a:solidFill>
                      <a:schemeClr val="tx1"/>
                    </a:solidFill>
                  </a:rPr>
                  <a:t>for all batteries.</a:t>
                </a:r>
              </a:p>
              <a:p>
                <a14:m>
                  <m:oMath xmlns:m="http://schemas.openxmlformats.org/officeDocument/2006/math">
                    <m:r>
                      <a:rPr lang="en-US" b="0" i="1" smtClean="0">
                        <a:solidFill>
                          <a:schemeClr val="tx1"/>
                        </a:solidFill>
                        <a:latin typeface="Cambria Math" panose="02040503050406030204" pitchFamily="18" charset="0"/>
                      </a:rPr>
                      <m:t>𝛼</m:t>
                    </m:r>
                  </m:oMath>
                </a14:m>
                <a:r>
                  <a:rPr lang="en-US" dirty="0">
                    <a:solidFill>
                      <a:schemeClr val="tx1"/>
                    </a:solidFill>
                  </a:rPr>
                  <a:t> needs to be carefully designed. The value of the SCD </a:t>
                </a:r>
                <a:r>
                  <a:rPr lang="en-US" dirty="0">
                    <a:solidFill>
                      <a:srgbClr val="92D050"/>
                    </a:solidFill>
                  </a:rPr>
                  <a:t>Green Box </a:t>
                </a:r>
                <a:r>
                  <a:rPr lang="en-US" dirty="0">
                    <a:solidFill>
                      <a:schemeClr val="tx1"/>
                    </a:solidFill>
                  </a:rPr>
                  <a:t>must be within a magnitude range of the line loss function</a:t>
                </a:r>
              </a:p>
            </p:txBody>
          </p:sp>
        </mc:Choice>
        <mc:Fallback>
          <p:sp>
            <p:nvSpPr>
              <p:cNvPr id="4" name="Content Placeholder 3">
                <a:extLst>
                  <a:ext uri="{FF2B5EF4-FFF2-40B4-BE49-F238E27FC236}">
                    <a16:creationId xmlns:a16="http://schemas.microsoft.com/office/drawing/2014/main" id="{0E82F69F-9CE8-1B2E-8E7C-997C7681D347}"/>
                  </a:ext>
                </a:extLst>
              </p:cNvPr>
              <p:cNvSpPr>
                <a:spLocks noGrp="1" noRot="1" noChangeAspect="1" noMove="1" noResize="1" noEditPoints="1" noAdjustHandles="1" noChangeArrowheads="1" noChangeShapeType="1" noTextEdit="1"/>
              </p:cNvSpPr>
              <p:nvPr>
                <p:ph idx="1"/>
              </p:nvPr>
            </p:nvSpPr>
            <p:spPr>
              <a:blipFill>
                <a:blip r:embed="rId2"/>
                <a:stretch>
                  <a:fillRect l="-1757" t="-3129" r="-2180"/>
                </a:stretch>
              </a:blipFill>
            </p:spPr>
            <p:txBody>
              <a:bodyPr/>
              <a:lstStyle/>
              <a:p>
                <a:r>
                  <a:rPr lang="en-US">
                    <a:noFill/>
                  </a:rPr>
                  <a:t> </a:t>
                </a:r>
              </a:p>
            </p:txBody>
          </p:sp>
        </mc:Fallback>
      </mc:AlternateContent>
      <p:grpSp>
        <p:nvGrpSpPr>
          <p:cNvPr id="10" name="Group 9">
            <a:extLst>
              <a:ext uri="{FF2B5EF4-FFF2-40B4-BE49-F238E27FC236}">
                <a16:creationId xmlns:a16="http://schemas.microsoft.com/office/drawing/2014/main" id="{4DCD3058-AC75-7734-DA88-C10C438DFED4}"/>
              </a:ext>
            </a:extLst>
          </p:cNvPr>
          <p:cNvGrpSpPr/>
          <p:nvPr/>
        </p:nvGrpSpPr>
        <p:grpSpPr>
          <a:xfrm>
            <a:off x="933060" y="5646593"/>
            <a:ext cx="5794312" cy="671804"/>
            <a:chOff x="2483110" y="4392805"/>
            <a:chExt cx="9051606" cy="1101263"/>
          </a:xfrm>
        </p:grpSpPr>
        <p:pic>
          <p:nvPicPr>
            <p:cNvPr id="7" name="Picture 6">
              <a:extLst>
                <a:ext uri="{FF2B5EF4-FFF2-40B4-BE49-F238E27FC236}">
                  <a16:creationId xmlns:a16="http://schemas.microsoft.com/office/drawing/2014/main" id="{1ABE699E-63EB-DC59-3A99-048CC0BA2EA7}"/>
                </a:ext>
              </a:extLst>
            </p:cNvPr>
            <p:cNvPicPr>
              <a:picLocks noChangeAspect="1"/>
            </p:cNvPicPr>
            <p:nvPr/>
          </p:nvPicPr>
          <p:blipFill>
            <a:blip r:embed="rId3"/>
            <a:stretch>
              <a:fillRect/>
            </a:stretch>
          </p:blipFill>
          <p:spPr>
            <a:xfrm>
              <a:off x="2483110" y="4392805"/>
              <a:ext cx="9051606" cy="1101263"/>
            </a:xfrm>
            <a:custGeom>
              <a:avLst/>
              <a:gdLst>
                <a:gd name="connsiteX0" fmla="*/ 0 w 5794312"/>
                <a:gd name="connsiteY0" fmla="*/ 0 h 671804"/>
                <a:gd name="connsiteX1" fmla="*/ 637374 w 5794312"/>
                <a:gd name="connsiteY1" fmla="*/ 0 h 671804"/>
                <a:gd name="connsiteX2" fmla="*/ 1158862 w 5794312"/>
                <a:gd name="connsiteY2" fmla="*/ 0 h 671804"/>
                <a:gd name="connsiteX3" fmla="*/ 1680350 w 5794312"/>
                <a:gd name="connsiteY3" fmla="*/ 0 h 671804"/>
                <a:gd name="connsiteX4" fmla="*/ 2317725 w 5794312"/>
                <a:gd name="connsiteY4" fmla="*/ 0 h 671804"/>
                <a:gd name="connsiteX5" fmla="*/ 2839213 w 5794312"/>
                <a:gd name="connsiteY5" fmla="*/ 0 h 671804"/>
                <a:gd name="connsiteX6" fmla="*/ 3360701 w 5794312"/>
                <a:gd name="connsiteY6" fmla="*/ 0 h 671804"/>
                <a:gd name="connsiteX7" fmla="*/ 3824246 w 5794312"/>
                <a:gd name="connsiteY7" fmla="*/ 0 h 671804"/>
                <a:gd name="connsiteX8" fmla="*/ 4345734 w 5794312"/>
                <a:gd name="connsiteY8" fmla="*/ 0 h 671804"/>
                <a:gd name="connsiteX9" fmla="*/ 4925165 w 5794312"/>
                <a:gd name="connsiteY9" fmla="*/ 0 h 671804"/>
                <a:gd name="connsiteX10" fmla="*/ 5794312 w 5794312"/>
                <a:gd name="connsiteY10" fmla="*/ 0 h 671804"/>
                <a:gd name="connsiteX11" fmla="*/ 5794312 w 5794312"/>
                <a:gd name="connsiteY11" fmla="*/ 322466 h 671804"/>
                <a:gd name="connsiteX12" fmla="*/ 5794312 w 5794312"/>
                <a:gd name="connsiteY12" fmla="*/ 671804 h 671804"/>
                <a:gd name="connsiteX13" fmla="*/ 5098995 w 5794312"/>
                <a:gd name="connsiteY13" fmla="*/ 671804 h 671804"/>
                <a:gd name="connsiteX14" fmla="*/ 4461620 w 5794312"/>
                <a:gd name="connsiteY14" fmla="*/ 671804 h 671804"/>
                <a:gd name="connsiteX15" fmla="*/ 3998075 w 5794312"/>
                <a:gd name="connsiteY15" fmla="*/ 671804 h 671804"/>
                <a:gd name="connsiteX16" fmla="*/ 3302758 w 5794312"/>
                <a:gd name="connsiteY16" fmla="*/ 671804 h 671804"/>
                <a:gd name="connsiteX17" fmla="*/ 2897156 w 5794312"/>
                <a:gd name="connsiteY17" fmla="*/ 671804 h 671804"/>
                <a:gd name="connsiteX18" fmla="*/ 2491554 w 5794312"/>
                <a:gd name="connsiteY18" fmla="*/ 671804 h 671804"/>
                <a:gd name="connsiteX19" fmla="*/ 1912123 w 5794312"/>
                <a:gd name="connsiteY19" fmla="*/ 671804 h 671804"/>
                <a:gd name="connsiteX20" fmla="*/ 1448578 w 5794312"/>
                <a:gd name="connsiteY20" fmla="*/ 671804 h 671804"/>
                <a:gd name="connsiteX21" fmla="*/ 811204 w 5794312"/>
                <a:gd name="connsiteY21" fmla="*/ 671804 h 671804"/>
                <a:gd name="connsiteX22" fmla="*/ 0 w 5794312"/>
                <a:gd name="connsiteY22" fmla="*/ 671804 h 671804"/>
                <a:gd name="connsiteX23" fmla="*/ 0 w 5794312"/>
                <a:gd name="connsiteY23" fmla="*/ 349338 h 671804"/>
                <a:gd name="connsiteX24" fmla="*/ 0 w 5794312"/>
                <a:gd name="connsiteY24" fmla="*/ 0 h 671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794312" h="671804" fill="none" extrusionOk="0">
                  <a:moveTo>
                    <a:pt x="0" y="0"/>
                  </a:moveTo>
                  <a:cubicBezTo>
                    <a:pt x="186044" y="-76300"/>
                    <a:pt x="376577" y="29620"/>
                    <a:pt x="637374" y="0"/>
                  </a:cubicBezTo>
                  <a:cubicBezTo>
                    <a:pt x="898171" y="-29620"/>
                    <a:pt x="975747" y="39227"/>
                    <a:pt x="1158862" y="0"/>
                  </a:cubicBezTo>
                  <a:cubicBezTo>
                    <a:pt x="1341977" y="-39227"/>
                    <a:pt x="1536870" y="53679"/>
                    <a:pt x="1680350" y="0"/>
                  </a:cubicBezTo>
                  <a:cubicBezTo>
                    <a:pt x="1823830" y="-53679"/>
                    <a:pt x="2189049" y="76383"/>
                    <a:pt x="2317725" y="0"/>
                  </a:cubicBezTo>
                  <a:cubicBezTo>
                    <a:pt x="2446402" y="-76383"/>
                    <a:pt x="2692726" y="7790"/>
                    <a:pt x="2839213" y="0"/>
                  </a:cubicBezTo>
                  <a:cubicBezTo>
                    <a:pt x="2985700" y="-7790"/>
                    <a:pt x="3199475" y="4343"/>
                    <a:pt x="3360701" y="0"/>
                  </a:cubicBezTo>
                  <a:cubicBezTo>
                    <a:pt x="3521927" y="-4343"/>
                    <a:pt x="3633777" y="10395"/>
                    <a:pt x="3824246" y="0"/>
                  </a:cubicBezTo>
                  <a:cubicBezTo>
                    <a:pt x="4014715" y="-10395"/>
                    <a:pt x="4227847" y="49510"/>
                    <a:pt x="4345734" y="0"/>
                  </a:cubicBezTo>
                  <a:cubicBezTo>
                    <a:pt x="4463621" y="-49510"/>
                    <a:pt x="4797393" y="14127"/>
                    <a:pt x="4925165" y="0"/>
                  </a:cubicBezTo>
                  <a:cubicBezTo>
                    <a:pt x="5052937" y="-14127"/>
                    <a:pt x="5489120" y="100100"/>
                    <a:pt x="5794312" y="0"/>
                  </a:cubicBezTo>
                  <a:cubicBezTo>
                    <a:pt x="5818681" y="149778"/>
                    <a:pt x="5766765" y="207308"/>
                    <a:pt x="5794312" y="322466"/>
                  </a:cubicBezTo>
                  <a:cubicBezTo>
                    <a:pt x="5821859" y="437624"/>
                    <a:pt x="5785899" y="592418"/>
                    <a:pt x="5794312" y="671804"/>
                  </a:cubicBezTo>
                  <a:cubicBezTo>
                    <a:pt x="5653383" y="721392"/>
                    <a:pt x="5380869" y="609115"/>
                    <a:pt x="5098995" y="671804"/>
                  </a:cubicBezTo>
                  <a:cubicBezTo>
                    <a:pt x="4817121" y="734493"/>
                    <a:pt x="4604102" y="634914"/>
                    <a:pt x="4461620" y="671804"/>
                  </a:cubicBezTo>
                  <a:cubicBezTo>
                    <a:pt x="4319138" y="708694"/>
                    <a:pt x="4192145" y="665974"/>
                    <a:pt x="3998075" y="671804"/>
                  </a:cubicBezTo>
                  <a:cubicBezTo>
                    <a:pt x="3804005" y="677634"/>
                    <a:pt x="3569268" y="660065"/>
                    <a:pt x="3302758" y="671804"/>
                  </a:cubicBezTo>
                  <a:cubicBezTo>
                    <a:pt x="3036248" y="683543"/>
                    <a:pt x="3087033" y="655025"/>
                    <a:pt x="2897156" y="671804"/>
                  </a:cubicBezTo>
                  <a:cubicBezTo>
                    <a:pt x="2707279" y="688583"/>
                    <a:pt x="2641087" y="651501"/>
                    <a:pt x="2491554" y="671804"/>
                  </a:cubicBezTo>
                  <a:cubicBezTo>
                    <a:pt x="2342021" y="692107"/>
                    <a:pt x="2037946" y="638169"/>
                    <a:pt x="1912123" y="671804"/>
                  </a:cubicBezTo>
                  <a:cubicBezTo>
                    <a:pt x="1786300" y="705439"/>
                    <a:pt x="1593149" y="650010"/>
                    <a:pt x="1448578" y="671804"/>
                  </a:cubicBezTo>
                  <a:cubicBezTo>
                    <a:pt x="1304007" y="693598"/>
                    <a:pt x="1096091" y="615321"/>
                    <a:pt x="811204" y="671804"/>
                  </a:cubicBezTo>
                  <a:cubicBezTo>
                    <a:pt x="526317" y="728287"/>
                    <a:pt x="335380" y="619465"/>
                    <a:pt x="0" y="671804"/>
                  </a:cubicBezTo>
                  <a:cubicBezTo>
                    <a:pt x="-20873" y="531101"/>
                    <a:pt x="28222" y="455510"/>
                    <a:pt x="0" y="349338"/>
                  </a:cubicBezTo>
                  <a:cubicBezTo>
                    <a:pt x="-28222" y="243166"/>
                    <a:pt x="3712" y="105232"/>
                    <a:pt x="0" y="0"/>
                  </a:cubicBezTo>
                  <a:close/>
                </a:path>
                <a:path w="5794312" h="671804" stroke="0" extrusionOk="0">
                  <a:moveTo>
                    <a:pt x="0" y="0"/>
                  </a:moveTo>
                  <a:cubicBezTo>
                    <a:pt x="282595" y="-55657"/>
                    <a:pt x="419640" y="19869"/>
                    <a:pt x="579431" y="0"/>
                  </a:cubicBezTo>
                  <a:cubicBezTo>
                    <a:pt x="739222" y="-19869"/>
                    <a:pt x="1033007" y="53471"/>
                    <a:pt x="1274749" y="0"/>
                  </a:cubicBezTo>
                  <a:cubicBezTo>
                    <a:pt x="1516491" y="-53471"/>
                    <a:pt x="1691914" y="7416"/>
                    <a:pt x="1912123" y="0"/>
                  </a:cubicBezTo>
                  <a:cubicBezTo>
                    <a:pt x="2132332" y="-7416"/>
                    <a:pt x="2126666" y="35293"/>
                    <a:pt x="2317725" y="0"/>
                  </a:cubicBezTo>
                  <a:cubicBezTo>
                    <a:pt x="2508784" y="-35293"/>
                    <a:pt x="2722122" y="61165"/>
                    <a:pt x="2955099" y="0"/>
                  </a:cubicBezTo>
                  <a:cubicBezTo>
                    <a:pt x="3188076" y="-61165"/>
                    <a:pt x="3506447" y="67625"/>
                    <a:pt x="3650417" y="0"/>
                  </a:cubicBezTo>
                  <a:cubicBezTo>
                    <a:pt x="3794387" y="-67625"/>
                    <a:pt x="3952763" y="54941"/>
                    <a:pt x="4171905" y="0"/>
                  </a:cubicBezTo>
                  <a:cubicBezTo>
                    <a:pt x="4391047" y="-54941"/>
                    <a:pt x="4420010" y="29202"/>
                    <a:pt x="4577506" y="0"/>
                  </a:cubicBezTo>
                  <a:cubicBezTo>
                    <a:pt x="4735002" y="-29202"/>
                    <a:pt x="5045431" y="47958"/>
                    <a:pt x="5272824" y="0"/>
                  </a:cubicBezTo>
                  <a:cubicBezTo>
                    <a:pt x="5500217" y="-47958"/>
                    <a:pt x="5559384" y="60350"/>
                    <a:pt x="5794312" y="0"/>
                  </a:cubicBezTo>
                  <a:cubicBezTo>
                    <a:pt x="5810985" y="93724"/>
                    <a:pt x="5771628" y="266490"/>
                    <a:pt x="5794312" y="349338"/>
                  </a:cubicBezTo>
                  <a:cubicBezTo>
                    <a:pt x="5816996" y="432186"/>
                    <a:pt x="5790757" y="591707"/>
                    <a:pt x="5794312" y="671804"/>
                  </a:cubicBezTo>
                  <a:cubicBezTo>
                    <a:pt x="5536236" y="703091"/>
                    <a:pt x="5462076" y="654137"/>
                    <a:pt x="5214881" y="671804"/>
                  </a:cubicBezTo>
                  <a:cubicBezTo>
                    <a:pt x="4967686" y="689471"/>
                    <a:pt x="4810490" y="626034"/>
                    <a:pt x="4635450" y="671804"/>
                  </a:cubicBezTo>
                  <a:cubicBezTo>
                    <a:pt x="4460410" y="717574"/>
                    <a:pt x="4412383" y="636599"/>
                    <a:pt x="4229848" y="671804"/>
                  </a:cubicBezTo>
                  <a:cubicBezTo>
                    <a:pt x="4047313" y="707009"/>
                    <a:pt x="3983561" y="637672"/>
                    <a:pt x="3766303" y="671804"/>
                  </a:cubicBezTo>
                  <a:cubicBezTo>
                    <a:pt x="3549046" y="705936"/>
                    <a:pt x="3421389" y="616270"/>
                    <a:pt x="3244815" y="671804"/>
                  </a:cubicBezTo>
                  <a:cubicBezTo>
                    <a:pt x="3068241" y="727338"/>
                    <a:pt x="2944839" y="625335"/>
                    <a:pt x="2839213" y="671804"/>
                  </a:cubicBezTo>
                  <a:cubicBezTo>
                    <a:pt x="2733587" y="718273"/>
                    <a:pt x="2310866" y="592253"/>
                    <a:pt x="2143895" y="671804"/>
                  </a:cubicBezTo>
                  <a:cubicBezTo>
                    <a:pt x="1976924" y="751355"/>
                    <a:pt x="1687930" y="626815"/>
                    <a:pt x="1448578" y="671804"/>
                  </a:cubicBezTo>
                  <a:cubicBezTo>
                    <a:pt x="1209226" y="716793"/>
                    <a:pt x="959793" y="657478"/>
                    <a:pt x="753261" y="671804"/>
                  </a:cubicBezTo>
                  <a:cubicBezTo>
                    <a:pt x="546729" y="686130"/>
                    <a:pt x="258344" y="649304"/>
                    <a:pt x="0" y="671804"/>
                  </a:cubicBezTo>
                  <a:cubicBezTo>
                    <a:pt x="-4617" y="588221"/>
                    <a:pt x="36609" y="449874"/>
                    <a:pt x="0" y="349338"/>
                  </a:cubicBezTo>
                  <a:cubicBezTo>
                    <a:pt x="-36609" y="248802"/>
                    <a:pt x="1746" y="77540"/>
                    <a:pt x="0" y="0"/>
                  </a:cubicBezTo>
                  <a:close/>
                </a:path>
              </a:pathLst>
            </a:custGeom>
            <a:ln>
              <a:solidFill>
                <a:srgbClr val="002D61"/>
              </a:solidFill>
              <a:extLst>
                <a:ext uri="{C807C97D-BFC1-408E-A445-0C87EB9F89A2}">
                  <ask:lineSketchStyleProps xmlns:ask="http://schemas.microsoft.com/office/drawing/2018/sketchyshapes" sd="962310086">
                    <a:prstGeom prst="rect">
                      <a:avLst/>
                    </a:prstGeom>
                    <ask:type>
                      <ask:lineSketchScribble/>
                    </ask:type>
                  </ask:lineSketchStyleProps>
                </a:ext>
              </a:extLst>
            </a:ln>
          </p:spPr>
        </p:pic>
        <p:sp>
          <p:nvSpPr>
            <p:cNvPr id="8" name="Rectangle 7">
              <a:extLst>
                <a:ext uri="{FF2B5EF4-FFF2-40B4-BE49-F238E27FC236}">
                  <a16:creationId xmlns:a16="http://schemas.microsoft.com/office/drawing/2014/main" id="{1336DE9A-A17C-0A44-9E8E-0A70E0B977A1}"/>
                </a:ext>
              </a:extLst>
            </p:cNvPr>
            <p:cNvSpPr/>
            <p:nvPr/>
          </p:nvSpPr>
          <p:spPr>
            <a:xfrm>
              <a:off x="6941566" y="4807296"/>
              <a:ext cx="212846" cy="272279"/>
            </a:xfrm>
            <a:prstGeom prst="rect">
              <a:avLst/>
            </a:prstGeom>
            <a:solidFill>
              <a:srgbClr val="9558B2">
                <a:alpha val="61000"/>
              </a:srgb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Rectangle 8">
              <a:extLst>
                <a:ext uri="{FF2B5EF4-FFF2-40B4-BE49-F238E27FC236}">
                  <a16:creationId xmlns:a16="http://schemas.microsoft.com/office/drawing/2014/main" id="{5DED7A31-70AD-C2B1-34C6-B783772F4F0B}"/>
                </a:ext>
              </a:extLst>
            </p:cNvPr>
            <p:cNvSpPr/>
            <p:nvPr/>
          </p:nvSpPr>
          <p:spPr>
            <a:xfrm>
              <a:off x="7154412" y="4532294"/>
              <a:ext cx="3099522" cy="830425"/>
            </a:xfrm>
            <a:prstGeom prst="rect">
              <a:avLst/>
            </a:prstGeom>
            <a:solidFill>
              <a:schemeClr val="accent5">
                <a:alpha val="50000"/>
              </a:schemeClr>
            </a:solidFill>
            <a:ln>
              <a:solidFill>
                <a:schemeClr val="accent2"/>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sp>
        <p:nvSpPr>
          <p:cNvPr id="11" name="TextBox 10">
            <a:extLst>
              <a:ext uri="{FF2B5EF4-FFF2-40B4-BE49-F238E27FC236}">
                <a16:creationId xmlns:a16="http://schemas.microsoft.com/office/drawing/2014/main" id="{587261F6-15AD-5D26-D9AC-EB05983860B8}"/>
              </a:ext>
            </a:extLst>
          </p:cNvPr>
          <p:cNvSpPr txBox="1"/>
          <p:nvPr/>
        </p:nvSpPr>
        <p:spPr>
          <a:xfrm>
            <a:off x="2698928" y="1189321"/>
            <a:ext cx="6820678" cy="707886"/>
          </a:xfrm>
          <a:prstGeom prst="rect">
            <a:avLst/>
          </a:prstGeom>
          <a:noFill/>
        </p:spPr>
        <p:txBody>
          <a:bodyPr wrap="square" rtlCol="0">
            <a:spAutoFit/>
          </a:bodyPr>
          <a:lstStyle/>
          <a:p>
            <a:r>
              <a:rPr lang="en-US" sz="2000" dirty="0">
                <a:solidFill>
                  <a:schemeClr val="bg1"/>
                </a:solidFill>
              </a:rPr>
              <a:t>The cost of replacing the Boolean Constraints with the SCD </a:t>
            </a:r>
            <a:r>
              <a:rPr lang="en-US" sz="2000" dirty="0">
                <a:solidFill>
                  <a:srgbClr val="92D050"/>
                </a:solidFill>
              </a:rPr>
              <a:t>Green Box</a:t>
            </a:r>
            <a:r>
              <a:rPr lang="en-US" sz="2000" dirty="0">
                <a:solidFill>
                  <a:schemeClr val="bg1"/>
                </a:solidFill>
              </a:rPr>
              <a:t> term for avoiding SCD.</a:t>
            </a:r>
          </a:p>
        </p:txBody>
      </p:sp>
    </p:spTree>
    <p:extLst>
      <p:ext uri="{BB962C8B-B14F-4D97-AF65-F5344CB8AC3E}">
        <p14:creationId xmlns:p14="http://schemas.microsoft.com/office/powerpoint/2010/main" val="19192552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3" name="Rectangle 55">
            <a:extLst>
              <a:ext uri="{FF2B5EF4-FFF2-40B4-BE49-F238E27FC236}">
                <a16:creationId xmlns:a16="http://schemas.microsoft.com/office/drawing/2014/main" id="{7B831B6F-405A-4B47-B9BB-5CA88F2858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9" name="Graphic 6" descr="Battery Charging">
            <a:extLst>
              <a:ext uri="{FF2B5EF4-FFF2-40B4-BE49-F238E27FC236}">
                <a16:creationId xmlns:a16="http://schemas.microsoft.com/office/drawing/2014/main" id="{B4544680-A363-7308-FFE8-9D93D342134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64988" y="1744515"/>
            <a:ext cx="3368969" cy="3368969"/>
          </a:xfrm>
          <a:prstGeom prst="rect">
            <a:avLst/>
          </a:prstGeom>
        </p:spPr>
      </p:pic>
      <p:sp>
        <p:nvSpPr>
          <p:cNvPr id="84" name="Freeform: Shape 57">
            <a:extLst>
              <a:ext uri="{FF2B5EF4-FFF2-40B4-BE49-F238E27FC236}">
                <a16:creationId xmlns:a16="http://schemas.microsoft.com/office/drawing/2014/main" id="{15109354-9C5D-4F8C-B0E6-D1043C7BF2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9992" y="0"/>
            <a:ext cx="7562008" cy="6858000"/>
          </a:xfrm>
          <a:custGeom>
            <a:avLst/>
            <a:gdLst>
              <a:gd name="connsiteX0" fmla="*/ 7529613 w 7529613"/>
              <a:gd name="connsiteY0" fmla="*/ 0 h 6858000"/>
              <a:gd name="connsiteX1" fmla="*/ 1222331 w 7529613"/>
              <a:gd name="connsiteY1" fmla="*/ 0 h 6858000"/>
              <a:gd name="connsiteX2" fmla="*/ 1126483 w 7529613"/>
              <a:gd name="connsiteY2" fmla="*/ 148742 h 6858000"/>
              <a:gd name="connsiteX3" fmla="*/ 767554 w 7529613"/>
              <a:gd name="connsiteY3" fmla="*/ 819975 h 6858000"/>
              <a:gd name="connsiteX4" fmla="*/ 742103 w 7529613"/>
              <a:gd name="connsiteY4" fmla="*/ 854514 h 6858000"/>
              <a:gd name="connsiteX5" fmla="*/ 785881 w 7529613"/>
              <a:gd name="connsiteY5" fmla="*/ 750263 h 6858000"/>
              <a:gd name="connsiteX6" fmla="*/ 978978 w 7529613"/>
              <a:gd name="connsiteY6" fmla="*/ 331786 h 6858000"/>
              <a:gd name="connsiteX7" fmla="*/ 1155717 w 7529613"/>
              <a:gd name="connsiteY7" fmla="*/ 0 h 6858000"/>
              <a:gd name="connsiteX8" fmla="*/ 1098249 w 7529613"/>
              <a:gd name="connsiteY8" fmla="*/ 0 h 6858000"/>
              <a:gd name="connsiteX9" fmla="*/ 991458 w 7529613"/>
              <a:gd name="connsiteY9" fmla="*/ 196614 h 6858000"/>
              <a:gd name="connsiteX10" fmla="*/ 493941 w 7529613"/>
              <a:gd name="connsiteY10" fmla="*/ 1371196 h 6858000"/>
              <a:gd name="connsiteX11" fmla="*/ 46485 w 7529613"/>
              <a:gd name="connsiteY11" fmla="*/ 3331516 h 6858000"/>
              <a:gd name="connsiteX12" fmla="*/ 12252 w 7529613"/>
              <a:gd name="connsiteY12" fmla="*/ 4357388 h 6858000"/>
              <a:gd name="connsiteX13" fmla="*/ 170821 w 7529613"/>
              <a:gd name="connsiteY13" fmla="*/ 5552906 h 6858000"/>
              <a:gd name="connsiteX14" fmla="*/ 537265 w 7529613"/>
              <a:gd name="connsiteY14" fmla="*/ 6828295 h 6858000"/>
              <a:gd name="connsiteX15" fmla="*/ 549692 w 7529613"/>
              <a:gd name="connsiteY15" fmla="*/ 6858000 h 6858000"/>
              <a:gd name="connsiteX16" fmla="*/ 602234 w 7529613"/>
              <a:gd name="connsiteY16" fmla="*/ 6858000 h 6858000"/>
              <a:gd name="connsiteX17" fmla="*/ 595414 w 7529613"/>
              <a:gd name="connsiteY17" fmla="*/ 6841549 h 6858000"/>
              <a:gd name="connsiteX18" fmla="*/ 364260 w 7529613"/>
              <a:gd name="connsiteY18" fmla="*/ 6142729 h 6858000"/>
              <a:gd name="connsiteX19" fmla="*/ 213071 w 7529613"/>
              <a:gd name="connsiteY19" fmla="*/ 5513923 h 6858000"/>
              <a:gd name="connsiteX20" fmla="*/ 211290 w 7529613"/>
              <a:gd name="connsiteY20" fmla="*/ 5480401 h 6858000"/>
              <a:gd name="connsiteX21" fmla="*/ 311446 w 7529613"/>
              <a:gd name="connsiteY21" fmla="*/ 5830359 h 6858000"/>
              <a:gd name="connsiteX22" fmla="*/ 622963 w 7529613"/>
              <a:gd name="connsiteY22" fmla="*/ 6670527 h 6858000"/>
              <a:gd name="connsiteX23" fmla="*/ 710464 w 7529613"/>
              <a:gd name="connsiteY23" fmla="*/ 6858000 h 6858000"/>
              <a:gd name="connsiteX24" fmla="*/ 7529613 w 7529613"/>
              <a:gd name="connsiteY2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529613" h="6858000">
                <a:moveTo>
                  <a:pt x="7529613" y="0"/>
                </a:moveTo>
                <a:lnTo>
                  <a:pt x="1222331" y="0"/>
                </a:lnTo>
                <a:lnTo>
                  <a:pt x="1126483" y="148742"/>
                </a:lnTo>
                <a:cubicBezTo>
                  <a:pt x="995323" y="365513"/>
                  <a:pt x="876174" y="589569"/>
                  <a:pt x="767554" y="819975"/>
                </a:cubicBezTo>
                <a:cubicBezTo>
                  <a:pt x="762210" y="833492"/>
                  <a:pt x="753441" y="845393"/>
                  <a:pt x="742103" y="854514"/>
                </a:cubicBezTo>
                <a:cubicBezTo>
                  <a:pt x="756737" y="819849"/>
                  <a:pt x="770991" y="784928"/>
                  <a:pt x="785881" y="750263"/>
                </a:cubicBezTo>
                <a:cubicBezTo>
                  <a:pt x="846713" y="608712"/>
                  <a:pt x="910948" y="469145"/>
                  <a:pt x="978978" y="331786"/>
                </a:cubicBezTo>
                <a:lnTo>
                  <a:pt x="1155717" y="0"/>
                </a:lnTo>
                <a:lnTo>
                  <a:pt x="1098249" y="0"/>
                </a:lnTo>
                <a:lnTo>
                  <a:pt x="991458" y="196614"/>
                </a:lnTo>
                <a:cubicBezTo>
                  <a:pt x="797017" y="573253"/>
                  <a:pt x="633548" y="966066"/>
                  <a:pt x="493941" y="1371196"/>
                </a:cubicBezTo>
                <a:cubicBezTo>
                  <a:pt x="276630" y="2007265"/>
                  <a:pt x="126659" y="2664286"/>
                  <a:pt x="46485" y="3331516"/>
                </a:cubicBezTo>
                <a:cubicBezTo>
                  <a:pt x="4488" y="3672965"/>
                  <a:pt x="-14219" y="4013908"/>
                  <a:pt x="12252" y="4357388"/>
                </a:cubicBezTo>
                <a:cubicBezTo>
                  <a:pt x="43558" y="4758899"/>
                  <a:pt x="90773" y="5157998"/>
                  <a:pt x="170821" y="5552906"/>
                </a:cubicBezTo>
                <a:cubicBezTo>
                  <a:pt x="259109" y="5988893"/>
                  <a:pt x="378967" y="6414594"/>
                  <a:pt x="537265" y="6828295"/>
                </a:cubicBezTo>
                <a:lnTo>
                  <a:pt x="549692" y="6858000"/>
                </a:lnTo>
                <a:lnTo>
                  <a:pt x="602234" y="6858000"/>
                </a:lnTo>
                <a:lnTo>
                  <a:pt x="595414" y="6841549"/>
                </a:lnTo>
                <a:cubicBezTo>
                  <a:pt x="507884" y="6614016"/>
                  <a:pt x="431296" y="6380817"/>
                  <a:pt x="364260" y="6142729"/>
                </a:cubicBezTo>
                <a:cubicBezTo>
                  <a:pt x="305974" y="5935370"/>
                  <a:pt x="262958" y="5723695"/>
                  <a:pt x="213071" y="5513923"/>
                </a:cubicBezTo>
                <a:cubicBezTo>
                  <a:pt x="211892" y="5502788"/>
                  <a:pt x="211299" y="5491601"/>
                  <a:pt x="211290" y="5480401"/>
                </a:cubicBezTo>
                <a:cubicBezTo>
                  <a:pt x="247814" y="5607635"/>
                  <a:pt x="276958" y="5719759"/>
                  <a:pt x="311446" y="5830359"/>
                </a:cubicBezTo>
                <a:cubicBezTo>
                  <a:pt x="401357" y="6118381"/>
                  <a:pt x="505060" y="6398531"/>
                  <a:pt x="622963" y="6670527"/>
                </a:cubicBezTo>
                <a:lnTo>
                  <a:pt x="710464" y="6858000"/>
                </a:lnTo>
                <a:lnTo>
                  <a:pt x="7529613" y="6858000"/>
                </a:lnTo>
                <a:close/>
              </a:path>
            </a:pathLst>
          </a:custGeom>
          <a:solidFill>
            <a:schemeClr val="accent2"/>
          </a:solidFill>
          <a:ln w="6857"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A4C04623-9F4B-09DC-9D6A-54C3F0D26B46}"/>
              </a:ext>
            </a:extLst>
          </p:cNvPr>
          <p:cNvSpPr>
            <a:spLocks noGrp="1"/>
          </p:cNvSpPr>
          <p:nvPr>
            <p:ph type="title"/>
          </p:nvPr>
        </p:nvSpPr>
        <p:spPr>
          <a:xfrm>
            <a:off x="5759354" y="457201"/>
            <a:ext cx="5337270" cy="1835911"/>
          </a:xfrm>
        </p:spPr>
        <p:txBody>
          <a:bodyPr vert="horz" lIns="91440" tIns="45720" rIns="91440" bIns="45720" rtlCol="0" anchor="b">
            <a:normAutofit/>
          </a:bodyPr>
          <a:lstStyle/>
          <a:p>
            <a:r>
              <a:rPr lang="en-US" sz="3400" kern="1200" dirty="0">
                <a:solidFill>
                  <a:srgbClr val="FFFFFF"/>
                </a:solidFill>
                <a:latin typeface="+mj-lt"/>
                <a:ea typeface="+mj-ea"/>
                <a:cs typeface="+mj-cs"/>
              </a:rPr>
              <a:t>Multi-Period D-OPF simulation of a grid with DERs and Battery Storage</a:t>
            </a:r>
          </a:p>
        </p:txBody>
      </p:sp>
      <p:sp>
        <p:nvSpPr>
          <p:cNvPr id="85" name="sketch line">
            <a:extLst>
              <a:ext uri="{FF2B5EF4-FFF2-40B4-BE49-F238E27FC236}">
                <a16:creationId xmlns:a16="http://schemas.microsoft.com/office/drawing/2014/main" id="{49B530FE-A87D-41A0-A920-ADC6539EA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59353" y="2560829"/>
            <a:ext cx="5029200" cy="18288"/>
          </a:xfrm>
          <a:custGeom>
            <a:avLst/>
            <a:gdLst>
              <a:gd name="connsiteX0" fmla="*/ 0 w 5029200"/>
              <a:gd name="connsiteY0" fmla="*/ 0 h 18288"/>
              <a:gd name="connsiteX1" fmla="*/ 528066 w 5029200"/>
              <a:gd name="connsiteY1" fmla="*/ 0 h 18288"/>
              <a:gd name="connsiteX2" fmla="*/ 1207008 w 5029200"/>
              <a:gd name="connsiteY2" fmla="*/ 0 h 18288"/>
              <a:gd name="connsiteX3" fmla="*/ 1785366 w 5029200"/>
              <a:gd name="connsiteY3" fmla="*/ 0 h 18288"/>
              <a:gd name="connsiteX4" fmla="*/ 2313432 w 5029200"/>
              <a:gd name="connsiteY4" fmla="*/ 0 h 18288"/>
              <a:gd name="connsiteX5" fmla="*/ 2992374 w 5029200"/>
              <a:gd name="connsiteY5" fmla="*/ 0 h 18288"/>
              <a:gd name="connsiteX6" fmla="*/ 3621024 w 5029200"/>
              <a:gd name="connsiteY6" fmla="*/ 0 h 18288"/>
              <a:gd name="connsiteX7" fmla="*/ 4249674 w 5029200"/>
              <a:gd name="connsiteY7" fmla="*/ 0 h 18288"/>
              <a:gd name="connsiteX8" fmla="*/ 5029200 w 5029200"/>
              <a:gd name="connsiteY8" fmla="*/ 0 h 18288"/>
              <a:gd name="connsiteX9" fmla="*/ 5029200 w 5029200"/>
              <a:gd name="connsiteY9" fmla="*/ 18288 h 18288"/>
              <a:gd name="connsiteX10" fmla="*/ 4501134 w 5029200"/>
              <a:gd name="connsiteY10" fmla="*/ 18288 h 18288"/>
              <a:gd name="connsiteX11" fmla="*/ 4023360 w 5029200"/>
              <a:gd name="connsiteY11" fmla="*/ 18288 h 18288"/>
              <a:gd name="connsiteX12" fmla="*/ 3344418 w 5029200"/>
              <a:gd name="connsiteY12" fmla="*/ 18288 h 18288"/>
              <a:gd name="connsiteX13" fmla="*/ 2816352 w 5029200"/>
              <a:gd name="connsiteY13" fmla="*/ 18288 h 18288"/>
              <a:gd name="connsiteX14" fmla="*/ 2137410 w 5029200"/>
              <a:gd name="connsiteY14" fmla="*/ 18288 h 18288"/>
              <a:gd name="connsiteX15" fmla="*/ 1408176 w 5029200"/>
              <a:gd name="connsiteY15" fmla="*/ 18288 h 18288"/>
              <a:gd name="connsiteX16" fmla="*/ 829818 w 5029200"/>
              <a:gd name="connsiteY16" fmla="*/ 18288 h 18288"/>
              <a:gd name="connsiteX17" fmla="*/ 0 w 5029200"/>
              <a:gd name="connsiteY17" fmla="*/ 18288 h 18288"/>
              <a:gd name="connsiteX18" fmla="*/ 0 w 5029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029200" h="18288" fill="none" extrusionOk="0">
                <a:moveTo>
                  <a:pt x="0" y="0"/>
                </a:moveTo>
                <a:cubicBezTo>
                  <a:pt x="142937" y="1696"/>
                  <a:pt x="371859" y="12840"/>
                  <a:pt x="528066" y="0"/>
                </a:cubicBezTo>
                <a:cubicBezTo>
                  <a:pt x="684273" y="-12840"/>
                  <a:pt x="928949" y="-5725"/>
                  <a:pt x="1207008" y="0"/>
                </a:cubicBezTo>
                <a:cubicBezTo>
                  <a:pt x="1485067" y="5725"/>
                  <a:pt x="1562886" y="-21331"/>
                  <a:pt x="1785366" y="0"/>
                </a:cubicBezTo>
                <a:cubicBezTo>
                  <a:pt x="2007846" y="21331"/>
                  <a:pt x="2056226" y="25221"/>
                  <a:pt x="2313432" y="0"/>
                </a:cubicBezTo>
                <a:cubicBezTo>
                  <a:pt x="2570638" y="-25221"/>
                  <a:pt x="2732455" y="16294"/>
                  <a:pt x="2992374" y="0"/>
                </a:cubicBezTo>
                <a:cubicBezTo>
                  <a:pt x="3252293" y="-16294"/>
                  <a:pt x="3319267" y="-29774"/>
                  <a:pt x="3621024" y="0"/>
                </a:cubicBezTo>
                <a:cubicBezTo>
                  <a:pt x="3922781" y="29774"/>
                  <a:pt x="3998107" y="-1004"/>
                  <a:pt x="4249674" y="0"/>
                </a:cubicBezTo>
                <a:cubicBezTo>
                  <a:pt x="4501241" y="1004"/>
                  <a:pt x="4792523" y="-4510"/>
                  <a:pt x="5029200" y="0"/>
                </a:cubicBezTo>
                <a:cubicBezTo>
                  <a:pt x="5029730" y="6954"/>
                  <a:pt x="5029934" y="12839"/>
                  <a:pt x="5029200" y="18288"/>
                </a:cubicBezTo>
                <a:cubicBezTo>
                  <a:pt x="4805432" y="23154"/>
                  <a:pt x="4715801" y="17034"/>
                  <a:pt x="4501134" y="18288"/>
                </a:cubicBezTo>
                <a:cubicBezTo>
                  <a:pt x="4286467" y="19542"/>
                  <a:pt x="4193719" y="41701"/>
                  <a:pt x="4023360" y="18288"/>
                </a:cubicBezTo>
                <a:cubicBezTo>
                  <a:pt x="3853001" y="-5125"/>
                  <a:pt x="3676466" y="16909"/>
                  <a:pt x="3344418" y="18288"/>
                </a:cubicBezTo>
                <a:cubicBezTo>
                  <a:pt x="3012370" y="19667"/>
                  <a:pt x="2945824" y="14410"/>
                  <a:pt x="2816352" y="18288"/>
                </a:cubicBezTo>
                <a:cubicBezTo>
                  <a:pt x="2686880" y="22166"/>
                  <a:pt x="2438351" y="13507"/>
                  <a:pt x="2137410" y="18288"/>
                </a:cubicBezTo>
                <a:cubicBezTo>
                  <a:pt x="1836469" y="23069"/>
                  <a:pt x="1581391" y="46111"/>
                  <a:pt x="1408176" y="18288"/>
                </a:cubicBezTo>
                <a:cubicBezTo>
                  <a:pt x="1234961" y="-9535"/>
                  <a:pt x="1040489" y="-7495"/>
                  <a:pt x="829818" y="18288"/>
                </a:cubicBezTo>
                <a:cubicBezTo>
                  <a:pt x="619147" y="44071"/>
                  <a:pt x="238626" y="37568"/>
                  <a:pt x="0" y="18288"/>
                </a:cubicBezTo>
                <a:cubicBezTo>
                  <a:pt x="-570" y="9279"/>
                  <a:pt x="132" y="5100"/>
                  <a:pt x="0" y="0"/>
                </a:cubicBezTo>
                <a:close/>
              </a:path>
              <a:path w="5029200" h="18288" stroke="0" extrusionOk="0">
                <a:moveTo>
                  <a:pt x="0" y="0"/>
                </a:moveTo>
                <a:cubicBezTo>
                  <a:pt x="165412" y="-21137"/>
                  <a:pt x="322344" y="-21985"/>
                  <a:pt x="578358" y="0"/>
                </a:cubicBezTo>
                <a:cubicBezTo>
                  <a:pt x="834372" y="21985"/>
                  <a:pt x="907099" y="-19195"/>
                  <a:pt x="1056132" y="0"/>
                </a:cubicBezTo>
                <a:cubicBezTo>
                  <a:pt x="1205165" y="19195"/>
                  <a:pt x="1612834" y="-24928"/>
                  <a:pt x="1785366" y="0"/>
                </a:cubicBezTo>
                <a:cubicBezTo>
                  <a:pt x="1957898" y="24928"/>
                  <a:pt x="2149044" y="19108"/>
                  <a:pt x="2363724" y="0"/>
                </a:cubicBezTo>
                <a:cubicBezTo>
                  <a:pt x="2578404" y="-19108"/>
                  <a:pt x="2759981" y="-21788"/>
                  <a:pt x="2942082" y="0"/>
                </a:cubicBezTo>
                <a:cubicBezTo>
                  <a:pt x="3124183" y="21788"/>
                  <a:pt x="3482217" y="8836"/>
                  <a:pt x="3671316" y="0"/>
                </a:cubicBezTo>
                <a:cubicBezTo>
                  <a:pt x="3860415" y="-8836"/>
                  <a:pt x="4058665" y="-25048"/>
                  <a:pt x="4199382" y="0"/>
                </a:cubicBezTo>
                <a:cubicBezTo>
                  <a:pt x="4340099" y="25048"/>
                  <a:pt x="4735096" y="-22088"/>
                  <a:pt x="5029200" y="0"/>
                </a:cubicBezTo>
                <a:cubicBezTo>
                  <a:pt x="5028517" y="5414"/>
                  <a:pt x="5028480" y="12510"/>
                  <a:pt x="5029200" y="18288"/>
                </a:cubicBezTo>
                <a:cubicBezTo>
                  <a:pt x="4891577" y="31493"/>
                  <a:pt x="4684146" y="-2509"/>
                  <a:pt x="4501134" y="18288"/>
                </a:cubicBezTo>
                <a:cubicBezTo>
                  <a:pt x="4318122" y="39085"/>
                  <a:pt x="4030703" y="3672"/>
                  <a:pt x="3872484" y="18288"/>
                </a:cubicBezTo>
                <a:cubicBezTo>
                  <a:pt x="3714265" y="32905"/>
                  <a:pt x="3546134" y="7501"/>
                  <a:pt x="3294126" y="18288"/>
                </a:cubicBezTo>
                <a:cubicBezTo>
                  <a:pt x="3042118" y="29075"/>
                  <a:pt x="2912116" y="11153"/>
                  <a:pt x="2564892" y="18288"/>
                </a:cubicBezTo>
                <a:cubicBezTo>
                  <a:pt x="2217668" y="25423"/>
                  <a:pt x="2095118" y="11659"/>
                  <a:pt x="1835658" y="18288"/>
                </a:cubicBezTo>
                <a:cubicBezTo>
                  <a:pt x="1576198" y="24917"/>
                  <a:pt x="1500897" y="19889"/>
                  <a:pt x="1307592" y="18288"/>
                </a:cubicBezTo>
                <a:cubicBezTo>
                  <a:pt x="1114287" y="16687"/>
                  <a:pt x="961527" y="47453"/>
                  <a:pt x="678942" y="18288"/>
                </a:cubicBezTo>
                <a:cubicBezTo>
                  <a:pt x="396357" y="-10877"/>
                  <a:pt x="271066" y="23005"/>
                  <a:pt x="0" y="18288"/>
                </a:cubicBezTo>
                <a:cubicBezTo>
                  <a:pt x="-306" y="11061"/>
                  <a:pt x="-655" y="7751"/>
                  <a:pt x="0" y="0"/>
                </a:cubicBezTo>
                <a:close/>
              </a:path>
            </a:pathLst>
          </a:custGeom>
          <a:solidFill>
            <a:srgbClr val="FFFFFF"/>
          </a:solidFill>
          <a:ln w="38100" cap="rnd">
            <a:solidFill>
              <a:srgbClr val="FFFFF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24947C85-497D-A1A4-6BBC-F29552289E3C}"/>
              </a:ext>
            </a:extLst>
          </p:cNvPr>
          <p:cNvSpPr>
            <a:spLocks noGrp="1"/>
          </p:cNvSpPr>
          <p:nvPr>
            <p:ph idx="1"/>
          </p:nvPr>
        </p:nvSpPr>
        <p:spPr>
          <a:xfrm>
            <a:off x="5759354" y="2798064"/>
            <a:ext cx="5461095" cy="2641683"/>
          </a:xfrm>
        </p:spPr>
        <p:txBody>
          <a:bodyPr vert="horz" lIns="91440" tIns="45720" rIns="91440" bIns="45720" rtlCol="0" anchor="t">
            <a:normAutofit/>
          </a:bodyPr>
          <a:lstStyle/>
          <a:p>
            <a:pPr marL="0" indent="0">
              <a:buNone/>
            </a:pPr>
            <a:r>
              <a:rPr lang="en-US" sz="2000" dirty="0">
                <a:solidFill>
                  <a:srgbClr val="FFFFFF"/>
                </a:solidFill>
              </a:rPr>
              <a:t>Currently it’s a series of single period D-OPFs, being solved for greedily.</a:t>
            </a:r>
          </a:p>
          <a:p>
            <a:pPr marL="0" indent="0">
              <a:buNone/>
            </a:pPr>
            <a:r>
              <a:rPr lang="en-US" sz="2000" dirty="0">
                <a:solidFill>
                  <a:srgbClr val="FFFFFF"/>
                </a:solidFill>
              </a:rPr>
              <a:t>Battery State of Charge (SOC) is ‘memorized’ by the grid after every time step, so a meaningful simulation is run for ‘Multi-time period’, even though the optimization itself is NOT done over the whole horizon.</a:t>
            </a:r>
          </a:p>
        </p:txBody>
      </p:sp>
    </p:spTree>
    <p:extLst>
      <p:ext uri="{BB962C8B-B14F-4D97-AF65-F5344CB8AC3E}">
        <p14:creationId xmlns:p14="http://schemas.microsoft.com/office/powerpoint/2010/main" val="25647859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686834" y="1153572"/>
            <a:ext cx="3200400" cy="4461163"/>
          </a:xfrm>
        </p:spPr>
        <p:txBody>
          <a:bodyPr vert="horz" lIns="91440" tIns="45720" rIns="91440" bIns="45720" rtlCol="0" anchor="ctr">
            <a:normAutofit/>
          </a:bodyPr>
          <a:lstStyle/>
          <a:p>
            <a:r>
              <a:rPr lang="en-US" sz="4400" kern="1200" dirty="0">
                <a:solidFill>
                  <a:srgbClr val="FFFFFF"/>
                </a:solidFill>
                <a:latin typeface="+mj-lt"/>
                <a:ea typeface="+mj-ea"/>
                <a:cs typeface="+mj-cs"/>
              </a:rPr>
              <a:t>Reference of Notation</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pic>
        <p:nvPicPr>
          <p:cNvPr id="4" name="Picture 3">
            <a:extLst>
              <a:ext uri="{FF2B5EF4-FFF2-40B4-BE49-F238E27FC236}">
                <a16:creationId xmlns:a16="http://schemas.microsoft.com/office/drawing/2014/main" id="{CDC4F6F3-4C39-173E-F12D-19ACFC900122}"/>
              </a:ext>
            </a:extLst>
          </p:cNvPr>
          <p:cNvPicPr>
            <a:picLocks noChangeAspect="1"/>
          </p:cNvPicPr>
          <p:nvPr/>
        </p:nvPicPr>
        <p:blipFill>
          <a:blip r:embed="rId2"/>
          <a:stretch>
            <a:fillRect/>
          </a:stretch>
        </p:blipFill>
        <p:spPr>
          <a:xfrm>
            <a:off x="4998015" y="1153572"/>
            <a:ext cx="7013509" cy="5566528"/>
          </a:xfrm>
          <a:prstGeom prst="rect">
            <a:avLst/>
          </a:prstGeom>
          <a:ln>
            <a:solidFill>
              <a:srgbClr val="002D61"/>
            </a:solidFill>
          </a:ln>
        </p:spPr>
      </p:pic>
    </p:spTree>
    <p:extLst>
      <p:ext uri="{BB962C8B-B14F-4D97-AF65-F5344CB8AC3E}">
        <p14:creationId xmlns:p14="http://schemas.microsoft.com/office/powerpoint/2010/main" val="40589295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686834" y="1153572"/>
            <a:ext cx="3200400" cy="4461163"/>
          </a:xfrm>
        </p:spPr>
        <p:txBody>
          <a:bodyPr vert="horz" lIns="91440" tIns="45720" rIns="91440" bIns="45720" rtlCol="0" anchor="ctr">
            <a:normAutofit/>
          </a:bodyPr>
          <a:lstStyle/>
          <a:p>
            <a:r>
              <a:rPr lang="en-US" sz="4400" kern="1200" dirty="0">
                <a:solidFill>
                  <a:srgbClr val="FFFFFF"/>
                </a:solidFill>
                <a:latin typeface="+mj-lt"/>
                <a:ea typeface="+mj-ea"/>
                <a:cs typeface="+mj-cs"/>
              </a:rPr>
              <a:t>Reference of Notation</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34727" y="68746"/>
            <a:ext cx="8417379" cy="374877"/>
          </a:xfrm>
          <a:solidFill>
            <a:srgbClr val="002D61"/>
          </a:solidFill>
        </p:spPr>
        <p:txBody>
          <a:bodyPr/>
          <a:lstStyle/>
          <a:p>
            <a:pPr marL="0" indent="0">
              <a:buNone/>
            </a:pPr>
            <a:r>
              <a:rPr lang="en-US" dirty="0"/>
              <a:t>Helpful for clarifying any variable in the optimization formulations.</a:t>
            </a:r>
          </a:p>
        </p:txBody>
      </p:sp>
      <p:pic>
        <p:nvPicPr>
          <p:cNvPr id="7" name="Picture 6">
            <a:extLst>
              <a:ext uri="{FF2B5EF4-FFF2-40B4-BE49-F238E27FC236}">
                <a16:creationId xmlns:a16="http://schemas.microsoft.com/office/drawing/2014/main" id="{D3F6C420-3EAF-98D1-C7E8-C9F3692495A7}"/>
              </a:ext>
            </a:extLst>
          </p:cNvPr>
          <p:cNvPicPr>
            <a:picLocks noChangeAspect="1"/>
          </p:cNvPicPr>
          <p:nvPr/>
        </p:nvPicPr>
        <p:blipFill>
          <a:blip r:embed="rId2"/>
          <a:stretch>
            <a:fillRect/>
          </a:stretch>
        </p:blipFill>
        <p:spPr>
          <a:xfrm>
            <a:off x="6291943" y="499041"/>
            <a:ext cx="4720327" cy="5600731"/>
          </a:xfrm>
          <a:prstGeom prst="rect">
            <a:avLst/>
          </a:prstGeom>
          <a:ln>
            <a:solidFill>
              <a:schemeClr val="accent2"/>
            </a:solidFill>
            <a:extLst>
              <a:ext uri="{C807C97D-BFC1-408E-A445-0C87EB9F89A2}">
                <ask:lineSketchStyleProps xmlns:ask="http://schemas.microsoft.com/office/drawing/2018/sketchyshapes" sd="1948515457">
                  <a:custGeom>
                    <a:avLst/>
                    <a:gdLst>
                      <a:gd name="connsiteX0" fmla="*/ 0 w 3869445"/>
                      <a:gd name="connsiteY0" fmla="*/ 0 h 4591148"/>
                      <a:gd name="connsiteX1" fmla="*/ 552778 w 3869445"/>
                      <a:gd name="connsiteY1" fmla="*/ 0 h 4591148"/>
                      <a:gd name="connsiteX2" fmla="*/ 1105556 w 3869445"/>
                      <a:gd name="connsiteY2" fmla="*/ 0 h 4591148"/>
                      <a:gd name="connsiteX3" fmla="*/ 1580945 w 3869445"/>
                      <a:gd name="connsiteY3" fmla="*/ 0 h 4591148"/>
                      <a:gd name="connsiteX4" fmla="*/ 2133723 w 3869445"/>
                      <a:gd name="connsiteY4" fmla="*/ 0 h 4591148"/>
                      <a:gd name="connsiteX5" fmla="*/ 2570417 w 3869445"/>
                      <a:gd name="connsiteY5" fmla="*/ 0 h 4591148"/>
                      <a:gd name="connsiteX6" fmla="*/ 3084500 w 3869445"/>
                      <a:gd name="connsiteY6" fmla="*/ 0 h 4591148"/>
                      <a:gd name="connsiteX7" fmla="*/ 3869445 w 3869445"/>
                      <a:gd name="connsiteY7" fmla="*/ 0 h 4591148"/>
                      <a:gd name="connsiteX8" fmla="*/ 3869445 w 3869445"/>
                      <a:gd name="connsiteY8" fmla="*/ 436159 h 4591148"/>
                      <a:gd name="connsiteX9" fmla="*/ 3869445 w 3869445"/>
                      <a:gd name="connsiteY9" fmla="*/ 964141 h 4591148"/>
                      <a:gd name="connsiteX10" fmla="*/ 3869445 w 3869445"/>
                      <a:gd name="connsiteY10" fmla="*/ 1629858 h 4591148"/>
                      <a:gd name="connsiteX11" fmla="*/ 3869445 w 3869445"/>
                      <a:gd name="connsiteY11" fmla="*/ 2111928 h 4591148"/>
                      <a:gd name="connsiteX12" fmla="*/ 3869445 w 3869445"/>
                      <a:gd name="connsiteY12" fmla="*/ 2593999 h 4591148"/>
                      <a:gd name="connsiteX13" fmla="*/ 3869445 w 3869445"/>
                      <a:gd name="connsiteY13" fmla="*/ 3259715 h 4591148"/>
                      <a:gd name="connsiteX14" fmla="*/ 3869445 w 3869445"/>
                      <a:gd name="connsiteY14" fmla="*/ 3741786 h 4591148"/>
                      <a:gd name="connsiteX15" fmla="*/ 3869445 w 3869445"/>
                      <a:gd name="connsiteY15" fmla="*/ 4591148 h 4591148"/>
                      <a:gd name="connsiteX16" fmla="*/ 3355362 w 3869445"/>
                      <a:gd name="connsiteY16" fmla="*/ 4591148 h 4591148"/>
                      <a:gd name="connsiteX17" fmla="*/ 2763889 w 3869445"/>
                      <a:gd name="connsiteY17" fmla="*/ 4591148 h 4591148"/>
                      <a:gd name="connsiteX18" fmla="*/ 2172417 w 3869445"/>
                      <a:gd name="connsiteY18" fmla="*/ 4591148 h 4591148"/>
                      <a:gd name="connsiteX19" fmla="*/ 1658334 w 3869445"/>
                      <a:gd name="connsiteY19" fmla="*/ 4591148 h 4591148"/>
                      <a:gd name="connsiteX20" fmla="*/ 1028167 w 3869445"/>
                      <a:gd name="connsiteY20" fmla="*/ 4591148 h 4591148"/>
                      <a:gd name="connsiteX21" fmla="*/ 514083 w 3869445"/>
                      <a:gd name="connsiteY21" fmla="*/ 4591148 h 4591148"/>
                      <a:gd name="connsiteX22" fmla="*/ 0 w 3869445"/>
                      <a:gd name="connsiteY22" fmla="*/ 4591148 h 4591148"/>
                      <a:gd name="connsiteX23" fmla="*/ 0 w 3869445"/>
                      <a:gd name="connsiteY23" fmla="*/ 4063166 h 4591148"/>
                      <a:gd name="connsiteX24" fmla="*/ 0 w 3869445"/>
                      <a:gd name="connsiteY24" fmla="*/ 3581095 h 4591148"/>
                      <a:gd name="connsiteX25" fmla="*/ 0 w 3869445"/>
                      <a:gd name="connsiteY25" fmla="*/ 3053113 h 4591148"/>
                      <a:gd name="connsiteX26" fmla="*/ 0 w 3869445"/>
                      <a:gd name="connsiteY26" fmla="*/ 2387397 h 4591148"/>
                      <a:gd name="connsiteX27" fmla="*/ 0 w 3869445"/>
                      <a:gd name="connsiteY27" fmla="*/ 1859415 h 4591148"/>
                      <a:gd name="connsiteX28" fmla="*/ 0 w 3869445"/>
                      <a:gd name="connsiteY28" fmla="*/ 1377344 h 4591148"/>
                      <a:gd name="connsiteX29" fmla="*/ 0 w 3869445"/>
                      <a:gd name="connsiteY29" fmla="*/ 941185 h 4591148"/>
                      <a:gd name="connsiteX30" fmla="*/ 0 w 3869445"/>
                      <a:gd name="connsiteY30" fmla="*/ 0 h 4591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869445" h="4591148" fill="none" extrusionOk="0">
                        <a:moveTo>
                          <a:pt x="0" y="0"/>
                        </a:moveTo>
                        <a:cubicBezTo>
                          <a:pt x="119811" y="-1537"/>
                          <a:pt x="358581" y="8573"/>
                          <a:pt x="552778" y="0"/>
                        </a:cubicBezTo>
                        <a:cubicBezTo>
                          <a:pt x="746975" y="-8573"/>
                          <a:pt x="878007" y="58068"/>
                          <a:pt x="1105556" y="0"/>
                        </a:cubicBezTo>
                        <a:cubicBezTo>
                          <a:pt x="1333105" y="-58068"/>
                          <a:pt x="1400331" y="43337"/>
                          <a:pt x="1580945" y="0"/>
                        </a:cubicBezTo>
                        <a:cubicBezTo>
                          <a:pt x="1761559" y="-43337"/>
                          <a:pt x="1985899" y="31426"/>
                          <a:pt x="2133723" y="0"/>
                        </a:cubicBezTo>
                        <a:cubicBezTo>
                          <a:pt x="2281547" y="-31426"/>
                          <a:pt x="2363867" y="35483"/>
                          <a:pt x="2570417" y="0"/>
                        </a:cubicBezTo>
                        <a:cubicBezTo>
                          <a:pt x="2776967" y="-35483"/>
                          <a:pt x="2874218" y="18269"/>
                          <a:pt x="3084500" y="0"/>
                        </a:cubicBezTo>
                        <a:cubicBezTo>
                          <a:pt x="3294782" y="-18269"/>
                          <a:pt x="3701823" y="90946"/>
                          <a:pt x="3869445" y="0"/>
                        </a:cubicBezTo>
                        <a:cubicBezTo>
                          <a:pt x="3894827" y="173014"/>
                          <a:pt x="3852052" y="259032"/>
                          <a:pt x="3869445" y="436159"/>
                        </a:cubicBezTo>
                        <a:cubicBezTo>
                          <a:pt x="3886838" y="613286"/>
                          <a:pt x="3849319" y="803009"/>
                          <a:pt x="3869445" y="964141"/>
                        </a:cubicBezTo>
                        <a:cubicBezTo>
                          <a:pt x="3889571" y="1125273"/>
                          <a:pt x="3834262" y="1467797"/>
                          <a:pt x="3869445" y="1629858"/>
                        </a:cubicBezTo>
                        <a:cubicBezTo>
                          <a:pt x="3904628" y="1791919"/>
                          <a:pt x="3816889" y="1908224"/>
                          <a:pt x="3869445" y="2111928"/>
                        </a:cubicBezTo>
                        <a:cubicBezTo>
                          <a:pt x="3922001" y="2315632"/>
                          <a:pt x="3859774" y="2425267"/>
                          <a:pt x="3869445" y="2593999"/>
                        </a:cubicBezTo>
                        <a:cubicBezTo>
                          <a:pt x="3879116" y="2762731"/>
                          <a:pt x="3838403" y="3109385"/>
                          <a:pt x="3869445" y="3259715"/>
                        </a:cubicBezTo>
                        <a:cubicBezTo>
                          <a:pt x="3900487" y="3410045"/>
                          <a:pt x="3838843" y="3507015"/>
                          <a:pt x="3869445" y="3741786"/>
                        </a:cubicBezTo>
                        <a:cubicBezTo>
                          <a:pt x="3900047" y="3976557"/>
                          <a:pt x="3863146" y="4246724"/>
                          <a:pt x="3869445" y="4591148"/>
                        </a:cubicBezTo>
                        <a:cubicBezTo>
                          <a:pt x="3685746" y="4647971"/>
                          <a:pt x="3563503" y="4539209"/>
                          <a:pt x="3355362" y="4591148"/>
                        </a:cubicBezTo>
                        <a:cubicBezTo>
                          <a:pt x="3147221" y="4643087"/>
                          <a:pt x="3047756" y="4546598"/>
                          <a:pt x="2763889" y="4591148"/>
                        </a:cubicBezTo>
                        <a:cubicBezTo>
                          <a:pt x="2480022" y="4635698"/>
                          <a:pt x="2449602" y="4566703"/>
                          <a:pt x="2172417" y="4591148"/>
                        </a:cubicBezTo>
                        <a:cubicBezTo>
                          <a:pt x="1895232" y="4615593"/>
                          <a:pt x="1786091" y="4551456"/>
                          <a:pt x="1658334" y="4591148"/>
                        </a:cubicBezTo>
                        <a:cubicBezTo>
                          <a:pt x="1530577" y="4630840"/>
                          <a:pt x="1197579" y="4554334"/>
                          <a:pt x="1028167" y="4591148"/>
                        </a:cubicBezTo>
                        <a:cubicBezTo>
                          <a:pt x="858755" y="4627962"/>
                          <a:pt x="631650" y="4558608"/>
                          <a:pt x="514083" y="4591148"/>
                        </a:cubicBezTo>
                        <a:cubicBezTo>
                          <a:pt x="396516" y="4623688"/>
                          <a:pt x="209855" y="4580330"/>
                          <a:pt x="0" y="4591148"/>
                        </a:cubicBezTo>
                        <a:cubicBezTo>
                          <a:pt x="-39457" y="4364073"/>
                          <a:pt x="57424" y="4241005"/>
                          <a:pt x="0" y="4063166"/>
                        </a:cubicBezTo>
                        <a:cubicBezTo>
                          <a:pt x="-57424" y="3885327"/>
                          <a:pt x="43952" y="3713477"/>
                          <a:pt x="0" y="3581095"/>
                        </a:cubicBezTo>
                        <a:cubicBezTo>
                          <a:pt x="-43952" y="3448713"/>
                          <a:pt x="62644" y="3182494"/>
                          <a:pt x="0" y="3053113"/>
                        </a:cubicBezTo>
                        <a:cubicBezTo>
                          <a:pt x="-62644" y="2923732"/>
                          <a:pt x="48236" y="2668195"/>
                          <a:pt x="0" y="2387397"/>
                        </a:cubicBezTo>
                        <a:cubicBezTo>
                          <a:pt x="-48236" y="2106599"/>
                          <a:pt x="45242" y="2003119"/>
                          <a:pt x="0" y="1859415"/>
                        </a:cubicBezTo>
                        <a:cubicBezTo>
                          <a:pt x="-45242" y="1715711"/>
                          <a:pt x="17798" y="1616676"/>
                          <a:pt x="0" y="1377344"/>
                        </a:cubicBezTo>
                        <a:cubicBezTo>
                          <a:pt x="-17798" y="1138012"/>
                          <a:pt x="21326" y="1129059"/>
                          <a:pt x="0" y="941185"/>
                        </a:cubicBezTo>
                        <a:cubicBezTo>
                          <a:pt x="-21326" y="753311"/>
                          <a:pt x="73779" y="337206"/>
                          <a:pt x="0" y="0"/>
                        </a:cubicBezTo>
                        <a:close/>
                      </a:path>
                      <a:path w="3869445" h="4591148" stroke="0" extrusionOk="0">
                        <a:moveTo>
                          <a:pt x="0" y="0"/>
                        </a:moveTo>
                        <a:cubicBezTo>
                          <a:pt x="160319" y="-17010"/>
                          <a:pt x="346433" y="5468"/>
                          <a:pt x="552778" y="0"/>
                        </a:cubicBezTo>
                        <a:cubicBezTo>
                          <a:pt x="759123" y="-5468"/>
                          <a:pt x="857656" y="24329"/>
                          <a:pt x="989472" y="0"/>
                        </a:cubicBezTo>
                        <a:cubicBezTo>
                          <a:pt x="1121288" y="-24329"/>
                          <a:pt x="1339136" y="38644"/>
                          <a:pt x="1464861" y="0"/>
                        </a:cubicBezTo>
                        <a:cubicBezTo>
                          <a:pt x="1590586" y="-38644"/>
                          <a:pt x="1832986" y="59026"/>
                          <a:pt x="2095028" y="0"/>
                        </a:cubicBezTo>
                        <a:cubicBezTo>
                          <a:pt x="2357070" y="-59026"/>
                          <a:pt x="2433996" y="8500"/>
                          <a:pt x="2647806" y="0"/>
                        </a:cubicBezTo>
                        <a:cubicBezTo>
                          <a:pt x="2861616" y="-8500"/>
                          <a:pt x="2960893" y="1240"/>
                          <a:pt x="3161889" y="0"/>
                        </a:cubicBezTo>
                        <a:cubicBezTo>
                          <a:pt x="3362885" y="-1240"/>
                          <a:pt x="3717585" y="16050"/>
                          <a:pt x="3869445" y="0"/>
                        </a:cubicBezTo>
                        <a:cubicBezTo>
                          <a:pt x="3910095" y="217505"/>
                          <a:pt x="3867322" y="292197"/>
                          <a:pt x="3869445" y="527982"/>
                        </a:cubicBezTo>
                        <a:cubicBezTo>
                          <a:pt x="3871568" y="763767"/>
                          <a:pt x="3863286" y="781499"/>
                          <a:pt x="3869445" y="964141"/>
                        </a:cubicBezTo>
                        <a:cubicBezTo>
                          <a:pt x="3875604" y="1146783"/>
                          <a:pt x="3833159" y="1261715"/>
                          <a:pt x="3869445" y="1446212"/>
                        </a:cubicBezTo>
                        <a:cubicBezTo>
                          <a:pt x="3905731" y="1630709"/>
                          <a:pt x="3845825" y="1775357"/>
                          <a:pt x="3869445" y="1882371"/>
                        </a:cubicBezTo>
                        <a:cubicBezTo>
                          <a:pt x="3893065" y="1989385"/>
                          <a:pt x="3820111" y="2207514"/>
                          <a:pt x="3869445" y="2318530"/>
                        </a:cubicBezTo>
                        <a:cubicBezTo>
                          <a:pt x="3918779" y="2429546"/>
                          <a:pt x="3846146" y="2611337"/>
                          <a:pt x="3869445" y="2892423"/>
                        </a:cubicBezTo>
                        <a:cubicBezTo>
                          <a:pt x="3892744" y="3173509"/>
                          <a:pt x="3842282" y="3334449"/>
                          <a:pt x="3869445" y="3558140"/>
                        </a:cubicBezTo>
                        <a:cubicBezTo>
                          <a:pt x="3896608" y="3781831"/>
                          <a:pt x="3838920" y="3777155"/>
                          <a:pt x="3869445" y="3994299"/>
                        </a:cubicBezTo>
                        <a:cubicBezTo>
                          <a:pt x="3899970" y="4211443"/>
                          <a:pt x="3865808" y="4317601"/>
                          <a:pt x="3869445" y="4591148"/>
                        </a:cubicBezTo>
                        <a:cubicBezTo>
                          <a:pt x="3755423" y="4635691"/>
                          <a:pt x="3629675" y="4554113"/>
                          <a:pt x="3432750" y="4591148"/>
                        </a:cubicBezTo>
                        <a:cubicBezTo>
                          <a:pt x="3235825" y="4628183"/>
                          <a:pt x="3111223" y="4554330"/>
                          <a:pt x="2918667" y="4591148"/>
                        </a:cubicBezTo>
                        <a:cubicBezTo>
                          <a:pt x="2726111" y="4627966"/>
                          <a:pt x="2615166" y="4590428"/>
                          <a:pt x="2327195" y="4591148"/>
                        </a:cubicBezTo>
                        <a:cubicBezTo>
                          <a:pt x="2039224" y="4591868"/>
                          <a:pt x="1923091" y="4575303"/>
                          <a:pt x="1774417" y="4591148"/>
                        </a:cubicBezTo>
                        <a:cubicBezTo>
                          <a:pt x="1625743" y="4606993"/>
                          <a:pt x="1312672" y="4584955"/>
                          <a:pt x="1182945" y="4591148"/>
                        </a:cubicBezTo>
                        <a:cubicBezTo>
                          <a:pt x="1053218" y="4597341"/>
                          <a:pt x="853044" y="4531395"/>
                          <a:pt x="668861" y="4591148"/>
                        </a:cubicBezTo>
                        <a:cubicBezTo>
                          <a:pt x="484678" y="4650901"/>
                          <a:pt x="187628" y="4527430"/>
                          <a:pt x="0" y="4591148"/>
                        </a:cubicBezTo>
                        <a:cubicBezTo>
                          <a:pt x="-31268" y="4457483"/>
                          <a:pt x="50543" y="4290479"/>
                          <a:pt x="0" y="4154989"/>
                        </a:cubicBezTo>
                        <a:cubicBezTo>
                          <a:pt x="-50543" y="4019499"/>
                          <a:pt x="29971" y="3899444"/>
                          <a:pt x="0" y="3672918"/>
                        </a:cubicBezTo>
                        <a:cubicBezTo>
                          <a:pt x="-29971" y="3446392"/>
                          <a:pt x="54228" y="3331128"/>
                          <a:pt x="0" y="3190848"/>
                        </a:cubicBezTo>
                        <a:cubicBezTo>
                          <a:pt x="-54228" y="3050568"/>
                          <a:pt x="49351" y="2844712"/>
                          <a:pt x="0" y="2525131"/>
                        </a:cubicBezTo>
                        <a:cubicBezTo>
                          <a:pt x="-49351" y="2205550"/>
                          <a:pt x="21984" y="2207681"/>
                          <a:pt x="0" y="1951238"/>
                        </a:cubicBezTo>
                        <a:cubicBezTo>
                          <a:pt x="-21984" y="1694795"/>
                          <a:pt x="20984" y="1604771"/>
                          <a:pt x="0" y="1423256"/>
                        </a:cubicBezTo>
                        <a:cubicBezTo>
                          <a:pt x="-20984" y="1241741"/>
                          <a:pt x="21807" y="1103209"/>
                          <a:pt x="0" y="941185"/>
                        </a:cubicBezTo>
                        <a:cubicBezTo>
                          <a:pt x="-21807" y="779161"/>
                          <a:pt x="68751" y="456962"/>
                          <a:pt x="0" y="0"/>
                        </a:cubicBezTo>
                        <a:close/>
                      </a:path>
                    </a:pathLst>
                  </a:custGeom>
                  <ask:type>
                    <ask:lineSketchNone/>
                  </ask:type>
                </ask:lineSketchStyleProps>
              </a:ext>
            </a:extLst>
          </a:ln>
        </p:spPr>
      </p:pic>
    </p:spTree>
    <p:extLst>
      <p:ext uri="{BB962C8B-B14F-4D97-AF65-F5344CB8AC3E}">
        <p14:creationId xmlns:p14="http://schemas.microsoft.com/office/powerpoint/2010/main" val="1058849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4" name="Rectangle 26">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9B468E6-F4DA-5542-6098-733916110612}"/>
              </a:ext>
            </a:extLst>
          </p:cNvPr>
          <p:cNvSpPr>
            <a:spLocks noGrp="1"/>
          </p:cNvSpPr>
          <p:nvPr>
            <p:ph type="title"/>
          </p:nvPr>
        </p:nvSpPr>
        <p:spPr>
          <a:xfrm>
            <a:off x="630936" y="639520"/>
            <a:ext cx="3429000" cy="1719072"/>
          </a:xfrm>
        </p:spPr>
        <p:txBody>
          <a:bodyPr vert="horz" lIns="91440" tIns="45720" rIns="91440" bIns="45720" rtlCol="0" anchor="b">
            <a:normAutofit/>
          </a:bodyPr>
          <a:lstStyle/>
          <a:p>
            <a:r>
              <a:rPr lang="en-US" sz="3800" kern="1200" dirty="0">
                <a:solidFill>
                  <a:schemeClr val="tx1"/>
                </a:solidFill>
                <a:latin typeface="+mj-lt"/>
                <a:ea typeface="+mj-ea"/>
                <a:cs typeface="+mj-cs"/>
              </a:rPr>
              <a:t>Battery Models Used in Various Papers</a:t>
            </a:r>
          </a:p>
        </p:txBody>
      </p:sp>
      <p:sp>
        <p:nvSpPr>
          <p:cNvPr id="55"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993D0E55-28C8-C62B-315A-A76FE2FD6449}"/>
              </a:ext>
            </a:extLst>
          </p:cNvPr>
          <p:cNvSpPr txBox="1">
            <a:spLocks/>
          </p:cNvSpPr>
          <p:nvPr/>
        </p:nvSpPr>
        <p:spPr>
          <a:xfrm>
            <a:off x="630936" y="2807208"/>
            <a:ext cx="3429000" cy="1692201"/>
          </a:xfrm>
          <a:prstGeom prst="rect">
            <a:avLst/>
          </a:prstGeom>
          <a:ln>
            <a:solidFill>
              <a:srgbClr val="92D050"/>
            </a:solidFill>
          </a:ln>
        </p:spPr>
        <p:txBody>
          <a:bodyPr vert="horz" lIns="91440" tIns="45720" rIns="91440" bIns="45720" rtlCol="0" anchor="t" anchorCtr="0">
            <a:normAutofit/>
          </a:bodyPr>
          <a:lstStyle>
            <a:lvl1pPr algn="l" defTabSz="914400" rtl="0" eaLnBrk="1" latinLnBrk="0" hangingPunct="1">
              <a:lnSpc>
                <a:spcPct val="90000"/>
              </a:lnSpc>
              <a:spcBef>
                <a:spcPct val="0"/>
              </a:spcBef>
              <a:buNone/>
              <a:defRPr sz="4000" b="1" kern="1200">
                <a:solidFill>
                  <a:schemeClr val="bg1"/>
                </a:solidFill>
                <a:latin typeface="Corbel" panose="020B0503020204020204" pitchFamily="34" charset="0"/>
                <a:ea typeface="+mj-ea"/>
                <a:cs typeface="+mj-cs"/>
              </a:defRPr>
            </a:lvl1pPr>
          </a:lstStyle>
          <a:p>
            <a:pPr>
              <a:spcAft>
                <a:spcPts val="600"/>
              </a:spcAft>
            </a:pPr>
            <a:r>
              <a:rPr lang="en-US" sz="2200" b="0" dirty="0">
                <a:solidFill>
                  <a:schemeClr val="tx1"/>
                </a:solidFill>
                <a:latin typeface="Times New Roman" panose="02020603050405020304" pitchFamily="18" charset="0"/>
                <a:ea typeface="+mn-ea"/>
                <a:cs typeface="Times New Roman" panose="02020603050405020304" pitchFamily="18" charset="0"/>
              </a:rPr>
              <a:t>Large Scale Multi-Period Optimal Power Flow With Energy Storage Systems Using Differential Dynamic Programming</a:t>
            </a:r>
          </a:p>
        </p:txBody>
      </p:sp>
      <p:pic>
        <p:nvPicPr>
          <p:cNvPr id="5" name="Content Placeholder 4">
            <a:extLst>
              <a:ext uri="{FF2B5EF4-FFF2-40B4-BE49-F238E27FC236}">
                <a16:creationId xmlns:a16="http://schemas.microsoft.com/office/drawing/2014/main" id="{01D6C29C-2370-F074-8EE0-F030C00C7742}"/>
              </a:ext>
            </a:extLst>
          </p:cNvPr>
          <p:cNvPicPr>
            <a:picLocks noGrp="1" noChangeAspect="1"/>
          </p:cNvPicPr>
          <p:nvPr>
            <p:ph idx="1"/>
          </p:nvPr>
        </p:nvPicPr>
        <p:blipFill>
          <a:blip r:embed="rId2"/>
          <a:stretch>
            <a:fillRect/>
          </a:stretch>
        </p:blipFill>
        <p:spPr>
          <a:xfrm>
            <a:off x="4541651" y="531914"/>
            <a:ext cx="6903720" cy="2174672"/>
          </a:xfrm>
          <a:prstGeom prst="rect">
            <a:avLst/>
          </a:prstGeom>
          <a:ln>
            <a:solidFill>
              <a:srgbClr val="92D050"/>
            </a:solidFill>
          </a:ln>
        </p:spPr>
      </p:pic>
      <p:grpSp>
        <p:nvGrpSpPr>
          <p:cNvPr id="12" name="Group 11">
            <a:extLst>
              <a:ext uri="{FF2B5EF4-FFF2-40B4-BE49-F238E27FC236}">
                <a16:creationId xmlns:a16="http://schemas.microsoft.com/office/drawing/2014/main" id="{00080FB3-8F3E-85E6-6C64-7E5AF8580A58}"/>
              </a:ext>
            </a:extLst>
          </p:cNvPr>
          <p:cNvGrpSpPr/>
          <p:nvPr/>
        </p:nvGrpSpPr>
        <p:grpSpPr>
          <a:xfrm>
            <a:off x="4776462" y="3093877"/>
            <a:ext cx="6515472" cy="2210108"/>
            <a:chOff x="4776462" y="3238500"/>
            <a:chExt cx="6515472" cy="2210108"/>
          </a:xfrm>
        </p:grpSpPr>
        <p:pic>
          <p:nvPicPr>
            <p:cNvPr id="8" name="Picture 7">
              <a:extLst>
                <a:ext uri="{FF2B5EF4-FFF2-40B4-BE49-F238E27FC236}">
                  <a16:creationId xmlns:a16="http://schemas.microsoft.com/office/drawing/2014/main" id="{E0CC8BCD-36D7-9463-8D20-7DDECB49B318}"/>
                </a:ext>
              </a:extLst>
            </p:cNvPr>
            <p:cNvPicPr>
              <a:picLocks noChangeAspect="1"/>
            </p:cNvPicPr>
            <p:nvPr/>
          </p:nvPicPr>
          <p:blipFill>
            <a:blip r:embed="rId3"/>
            <a:stretch>
              <a:fillRect/>
            </a:stretch>
          </p:blipFill>
          <p:spPr>
            <a:xfrm>
              <a:off x="4776462" y="3238500"/>
              <a:ext cx="4658375" cy="2210108"/>
            </a:xfrm>
            <a:prstGeom prst="rect">
              <a:avLst/>
            </a:prstGeom>
            <a:ln>
              <a:solidFill>
                <a:srgbClr val="92D050"/>
              </a:solidFill>
            </a:ln>
          </p:spPr>
        </p:pic>
        <p:pic>
          <p:nvPicPr>
            <p:cNvPr id="11" name="Picture 10">
              <a:extLst>
                <a:ext uri="{FF2B5EF4-FFF2-40B4-BE49-F238E27FC236}">
                  <a16:creationId xmlns:a16="http://schemas.microsoft.com/office/drawing/2014/main" id="{0C7878BD-3FED-2ABF-45F3-7E306609AB46}"/>
                </a:ext>
              </a:extLst>
            </p:cNvPr>
            <p:cNvPicPr>
              <a:picLocks noChangeAspect="1"/>
            </p:cNvPicPr>
            <p:nvPr/>
          </p:nvPicPr>
          <p:blipFill>
            <a:blip r:embed="rId4"/>
            <a:stretch>
              <a:fillRect/>
            </a:stretch>
          </p:blipFill>
          <p:spPr>
            <a:xfrm>
              <a:off x="10615565" y="3922783"/>
              <a:ext cx="676369" cy="457264"/>
            </a:xfrm>
            <a:prstGeom prst="rect">
              <a:avLst/>
            </a:prstGeom>
            <a:ln>
              <a:solidFill>
                <a:srgbClr val="92D050"/>
              </a:solidFill>
            </a:ln>
          </p:spPr>
        </p:pic>
      </p:grpSp>
      <p:pic>
        <p:nvPicPr>
          <p:cNvPr id="14" name="Picture 13">
            <a:extLst>
              <a:ext uri="{FF2B5EF4-FFF2-40B4-BE49-F238E27FC236}">
                <a16:creationId xmlns:a16="http://schemas.microsoft.com/office/drawing/2014/main" id="{CF9E4F23-9671-5259-EB67-9169DDE690EA}"/>
              </a:ext>
            </a:extLst>
          </p:cNvPr>
          <p:cNvPicPr>
            <a:picLocks noChangeAspect="1"/>
          </p:cNvPicPr>
          <p:nvPr/>
        </p:nvPicPr>
        <p:blipFill>
          <a:blip r:embed="rId5"/>
          <a:stretch>
            <a:fillRect/>
          </a:stretch>
        </p:blipFill>
        <p:spPr>
          <a:xfrm>
            <a:off x="4776462" y="5691277"/>
            <a:ext cx="5582429" cy="924054"/>
          </a:xfrm>
          <a:prstGeom prst="rect">
            <a:avLst/>
          </a:prstGeom>
          <a:ln>
            <a:solidFill>
              <a:srgbClr val="92D050"/>
            </a:solidFill>
          </a:ln>
        </p:spPr>
      </p:pic>
      <p:sp>
        <p:nvSpPr>
          <p:cNvPr id="26" name="Rectangle 25">
            <a:extLst>
              <a:ext uri="{FF2B5EF4-FFF2-40B4-BE49-F238E27FC236}">
                <a16:creationId xmlns:a16="http://schemas.microsoft.com/office/drawing/2014/main" id="{2B175FD5-A62E-C570-61F2-BC1FF7BCAAF8}"/>
              </a:ext>
            </a:extLst>
          </p:cNvPr>
          <p:cNvSpPr/>
          <p:nvPr/>
        </p:nvSpPr>
        <p:spPr>
          <a:xfrm>
            <a:off x="7248525" y="5848350"/>
            <a:ext cx="2186312" cy="600075"/>
          </a:xfrm>
          <a:prstGeom prst="rect">
            <a:avLst/>
          </a:prstGeom>
          <a:solidFill>
            <a:schemeClr val="accent5">
              <a:alpha val="50000"/>
            </a:schemeClr>
          </a:solidFill>
          <a:ln>
            <a:solidFill>
              <a:srgbClr val="9558B2"/>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4" name="Straight Arrow Connector 23">
            <a:extLst>
              <a:ext uri="{FF2B5EF4-FFF2-40B4-BE49-F238E27FC236}">
                <a16:creationId xmlns:a16="http://schemas.microsoft.com/office/drawing/2014/main" id="{EB3351FB-48C6-A234-0327-4F908757A172}"/>
              </a:ext>
            </a:extLst>
          </p:cNvPr>
          <p:cNvCxnSpPr>
            <a:cxnSpLocks/>
            <a:endCxn id="25" idx="1"/>
          </p:cNvCxnSpPr>
          <p:nvPr/>
        </p:nvCxnSpPr>
        <p:spPr>
          <a:xfrm flipV="1">
            <a:off x="8486775" y="5393748"/>
            <a:ext cx="1143389" cy="540327"/>
          </a:xfrm>
          <a:prstGeom prst="straightConnector1">
            <a:avLst/>
          </a:prstGeom>
          <a:ln>
            <a:solidFill>
              <a:srgbClr val="9558B2"/>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1A57F294-7580-E8B9-8064-D8070CE825A5}"/>
              </a:ext>
            </a:extLst>
          </p:cNvPr>
          <p:cNvSpPr txBox="1"/>
          <p:nvPr/>
        </p:nvSpPr>
        <p:spPr>
          <a:xfrm>
            <a:off x="9630164" y="4916694"/>
            <a:ext cx="2366509" cy="954107"/>
          </a:xfrm>
          <a:prstGeom prst="rect">
            <a:avLst/>
          </a:prstGeom>
          <a:solidFill>
            <a:schemeClr val="accent5">
              <a:alpha val="50000"/>
            </a:schemeClr>
          </a:solidFill>
          <a:ln>
            <a:solidFill>
              <a:srgbClr val="9558B2"/>
            </a:solidFill>
          </a:ln>
        </p:spPr>
        <p:style>
          <a:lnRef idx="0">
            <a:scrgbClr r="0" g="0" b="0"/>
          </a:lnRef>
          <a:fillRef idx="0">
            <a:scrgbClr r="0" g="0" b="0"/>
          </a:fillRef>
          <a:effectRef idx="0">
            <a:scrgbClr r="0" g="0" b="0"/>
          </a:effectRef>
          <a:fontRef idx="minor">
            <a:schemeClr val="lt1"/>
          </a:fontRef>
        </p:style>
        <p:txBody>
          <a:bodyPr wrap="square" rtlCol="0">
            <a:spAutoFit/>
          </a:bodyPr>
          <a:lstStyle/>
          <a:p>
            <a:r>
              <a:rPr lang="en-US" sz="1400" dirty="0">
                <a:solidFill>
                  <a:schemeClr val="tx1"/>
                </a:solidFill>
              </a:rPr>
              <a:t>Ensures Complementarity (i.e., ensures absence of SCD) without any additional boolean constraints.</a:t>
            </a:r>
          </a:p>
        </p:txBody>
      </p:sp>
      <p:cxnSp>
        <p:nvCxnSpPr>
          <p:cNvPr id="30" name="Straight Arrow Connector 29">
            <a:extLst>
              <a:ext uri="{FF2B5EF4-FFF2-40B4-BE49-F238E27FC236}">
                <a16:creationId xmlns:a16="http://schemas.microsoft.com/office/drawing/2014/main" id="{03097A19-80AF-0DDF-C17B-171ECA733088}"/>
              </a:ext>
            </a:extLst>
          </p:cNvPr>
          <p:cNvCxnSpPr/>
          <p:nvPr/>
        </p:nvCxnSpPr>
        <p:spPr>
          <a:xfrm flipH="1">
            <a:off x="2367984" y="1085850"/>
            <a:ext cx="2752725" cy="4362758"/>
          </a:xfrm>
          <a:prstGeom prst="straightConnector1">
            <a:avLst/>
          </a:prstGeom>
          <a:ln w="19050">
            <a:solidFill>
              <a:srgbClr val="9558B2"/>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3D4C88DF-9C82-3CE8-8DBB-5D3BC012F956}"/>
              </a:ext>
            </a:extLst>
          </p:cNvPr>
          <p:cNvSpPr txBox="1"/>
          <p:nvPr/>
        </p:nvSpPr>
        <p:spPr>
          <a:xfrm>
            <a:off x="390525" y="5439914"/>
            <a:ext cx="3924300" cy="923330"/>
          </a:xfrm>
          <a:prstGeom prst="rect">
            <a:avLst/>
          </a:prstGeom>
          <a:noFill/>
          <a:ln w="28575">
            <a:solidFill>
              <a:srgbClr val="92D050"/>
            </a:solidFill>
          </a:ln>
        </p:spPr>
        <p:txBody>
          <a:bodyPr wrap="square" rtlCol="0">
            <a:spAutoFit/>
          </a:bodyPr>
          <a:lstStyle/>
          <a:p>
            <a:r>
              <a:rPr lang="en-US" dirty="0"/>
              <a:t>They prefer rectangular coordinates for all complex variables, for usage in Newton Raphson method.</a:t>
            </a:r>
          </a:p>
        </p:txBody>
      </p:sp>
      <p:cxnSp>
        <p:nvCxnSpPr>
          <p:cNvPr id="36" name="Straight Arrow Connector 35">
            <a:extLst>
              <a:ext uri="{FF2B5EF4-FFF2-40B4-BE49-F238E27FC236}">
                <a16:creationId xmlns:a16="http://schemas.microsoft.com/office/drawing/2014/main" id="{2BDEFCA6-257C-484A-0271-32609DD99FE3}"/>
              </a:ext>
            </a:extLst>
          </p:cNvPr>
          <p:cNvCxnSpPr>
            <a:endCxn id="32" idx="0"/>
          </p:cNvCxnSpPr>
          <p:nvPr/>
        </p:nvCxnSpPr>
        <p:spPr>
          <a:xfrm flipH="1">
            <a:off x="2352675" y="843181"/>
            <a:ext cx="4941701" cy="4596733"/>
          </a:xfrm>
          <a:prstGeom prst="straightConnector1">
            <a:avLst/>
          </a:prstGeom>
          <a:ln w="19050">
            <a:solidFill>
              <a:srgbClr val="9558B2"/>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47B37B12-7083-9253-EA29-143C026CAEEC}"/>
              </a:ext>
            </a:extLst>
          </p:cNvPr>
          <p:cNvCxnSpPr>
            <a:endCxn id="32" idx="0"/>
          </p:cNvCxnSpPr>
          <p:nvPr/>
        </p:nvCxnSpPr>
        <p:spPr>
          <a:xfrm flipH="1">
            <a:off x="2352675" y="1771650"/>
            <a:ext cx="4895850" cy="3668264"/>
          </a:xfrm>
          <a:prstGeom prst="straightConnector1">
            <a:avLst/>
          </a:prstGeom>
          <a:ln w="19050">
            <a:solidFill>
              <a:srgbClr val="9558B2"/>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505CB10D-28B5-B80D-7280-76A996A7E29A}"/>
              </a:ext>
            </a:extLst>
          </p:cNvPr>
          <p:cNvCxnSpPr>
            <a:endCxn id="32" idx="0"/>
          </p:cNvCxnSpPr>
          <p:nvPr/>
        </p:nvCxnSpPr>
        <p:spPr>
          <a:xfrm flipH="1">
            <a:off x="2352675" y="1962150"/>
            <a:ext cx="2678676" cy="3477764"/>
          </a:xfrm>
          <a:prstGeom prst="straightConnector1">
            <a:avLst/>
          </a:prstGeom>
          <a:ln w="19050">
            <a:solidFill>
              <a:srgbClr val="9558B2"/>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 name="Straight Arrow Connector 3">
            <a:extLst>
              <a:ext uri="{FF2B5EF4-FFF2-40B4-BE49-F238E27FC236}">
                <a16:creationId xmlns:a16="http://schemas.microsoft.com/office/drawing/2014/main" id="{28D27B5F-247E-3B38-7949-23BF152C27B3}"/>
              </a:ext>
            </a:extLst>
          </p:cNvPr>
          <p:cNvCxnSpPr>
            <a:cxnSpLocks/>
          </p:cNvCxnSpPr>
          <p:nvPr/>
        </p:nvCxnSpPr>
        <p:spPr>
          <a:xfrm flipH="1" flipV="1">
            <a:off x="3611107" y="734086"/>
            <a:ext cx="1336450" cy="1780514"/>
          </a:xfrm>
          <a:prstGeom prst="straightConnector1">
            <a:avLst/>
          </a:prstGeom>
          <a:ln w="19050">
            <a:solidFill>
              <a:srgbClr val="9558B2"/>
            </a:solidFill>
            <a:prstDash val="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CB0BE568-20E3-ADDA-1F9A-AED85BF2ED2A}"/>
                  </a:ext>
                </a:extLst>
              </p:cNvPr>
              <p:cNvSpPr txBox="1"/>
              <p:nvPr/>
            </p:nvSpPr>
            <p:spPr>
              <a:xfrm>
                <a:off x="154559" y="87755"/>
                <a:ext cx="3743814" cy="646331"/>
              </a:xfrm>
              <a:prstGeom prst="rect">
                <a:avLst/>
              </a:prstGeom>
              <a:noFill/>
              <a:ln>
                <a:solidFill>
                  <a:srgbClr val="92D050"/>
                </a:solidFill>
              </a:ln>
            </p:spPr>
            <p:txBody>
              <a:bodyPr wrap="square" rtlCol="0">
                <a:spAutoFit/>
              </a:bodyPr>
              <a:lstStyle/>
              <a:p>
                <a:r>
                  <a:rPr lang="en-US" dirty="0"/>
                  <a:t>SOC is always taken as </a:t>
                </a:r>
                <a14:m>
                  <m:oMath xmlns:m="http://schemas.openxmlformats.org/officeDocument/2006/math">
                    <m:r>
                      <a:rPr lang="en-US" b="0" i="1" smtClean="0">
                        <a:latin typeface="Cambria Math" panose="02040503050406030204" pitchFamily="18" charset="0"/>
                      </a:rPr>
                      <m:t>𝑝𝑢</m:t>
                    </m:r>
                  </m:oMath>
                </a14:m>
                <a:r>
                  <a:rPr lang="en-US" dirty="0"/>
                  <a:t> energy (base </a:t>
                </a:r>
                <a14:m>
                  <m:oMath xmlns:m="http://schemas.openxmlformats.org/officeDocument/2006/math">
                    <m:r>
                      <a:rPr lang="en-US" i="1" dirty="0" smtClean="0">
                        <a:latin typeface="Cambria Math" panose="02040503050406030204" pitchFamily="18" charset="0"/>
                      </a:rPr>
                      <m:t>= </m:t>
                    </m:r>
                    <m:r>
                      <a:rPr lang="en-US" i="1" dirty="0" smtClean="0">
                        <a:latin typeface="Cambria Math" panose="02040503050406030204" pitchFamily="18" charset="0"/>
                      </a:rPr>
                      <m:t>𝑘𝑊h</m:t>
                    </m:r>
                    <m:r>
                      <a:rPr lang="en-US" i="1" dirty="0" smtClean="0">
                        <a:latin typeface="Cambria Math" panose="02040503050406030204" pitchFamily="18" charset="0"/>
                      </a:rPr>
                      <m:t>/</m:t>
                    </m:r>
                    <m:r>
                      <a:rPr lang="en-US" i="1" dirty="0" smtClean="0">
                        <a:latin typeface="Cambria Math" panose="02040503050406030204" pitchFamily="18" charset="0"/>
                      </a:rPr>
                      <m:t>𝑀𝑊h</m:t>
                    </m:r>
                  </m:oMath>
                </a14:m>
                <a:r>
                  <a:rPr lang="en-US" dirty="0"/>
                  <a:t>)</a:t>
                </a:r>
              </a:p>
            </p:txBody>
          </p:sp>
        </mc:Choice>
        <mc:Fallback xmlns="">
          <p:sp>
            <p:nvSpPr>
              <p:cNvPr id="7" name="TextBox 6">
                <a:extLst>
                  <a:ext uri="{FF2B5EF4-FFF2-40B4-BE49-F238E27FC236}">
                    <a16:creationId xmlns:a16="http://schemas.microsoft.com/office/drawing/2014/main" id="{CB0BE568-20E3-ADDA-1F9A-AED85BF2ED2A}"/>
                  </a:ext>
                </a:extLst>
              </p:cNvPr>
              <p:cNvSpPr txBox="1">
                <a:spLocks noRot="1" noChangeAspect="1" noMove="1" noResize="1" noEditPoints="1" noAdjustHandles="1" noChangeArrowheads="1" noChangeShapeType="1" noTextEdit="1"/>
              </p:cNvSpPr>
              <p:nvPr/>
            </p:nvSpPr>
            <p:spPr>
              <a:xfrm>
                <a:off x="154559" y="87755"/>
                <a:ext cx="3743814" cy="646331"/>
              </a:xfrm>
              <a:prstGeom prst="rect">
                <a:avLst/>
              </a:prstGeom>
              <a:blipFill>
                <a:blip r:embed="rId6"/>
                <a:stretch>
                  <a:fillRect l="-1136" t="-3704" b="-12963"/>
                </a:stretch>
              </a:blipFill>
              <a:ln>
                <a:solidFill>
                  <a:srgbClr val="92D050"/>
                </a:solidFill>
              </a:ln>
            </p:spPr>
            <p:txBody>
              <a:bodyPr/>
              <a:lstStyle/>
              <a:p>
                <a:r>
                  <a:rPr lang="en-US">
                    <a:noFill/>
                  </a:rPr>
                  <a:t> </a:t>
                </a:r>
              </a:p>
            </p:txBody>
          </p:sp>
        </mc:Fallback>
      </mc:AlternateContent>
    </p:spTree>
    <p:extLst>
      <p:ext uri="{BB962C8B-B14F-4D97-AF65-F5344CB8AC3E}">
        <p14:creationId xmlns:p14="http://schemas.microsoft.com/office/powerpoint/2010/main" val="25616488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4" name="Rectangle 26">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9B468E6-F4DA-5542-6098-733916110612}"/>
              </a:ext>
            </a:extLst>
          </p:cNvPr>
          <p:cNvSpPr>
            <a:spLocks noGrp="1"/>
          </p:cNvSpPr>
          <p:nvPr>
            <p:ph type="title"/>
          </p:nvPr>
        </p:nvSpPr>
        <p:spPr>
          <a:xfrm>
            <a:off x="630936" y="639520"/>
            <a:ext cx="3429000" cy="1719072"/>
          </a:xfrm>
        </p:spPr>
        <p:txBody>
          <a:bodyPr vert="horz" lIns="91440" tIns="45720" rIns="91440" bIns="45720" rtlCol="0" anchor="b">
            <a:normAutofit/>
          </a:bodyPr>
          <a:lstStyle/>
          <a:p>
            <a:r>
              <a:rPr lang="en-US" sz="3800" kern="1200" dirty="0">
                <a:solidFill>
                  <a:schemeClr val="tx1"/>
                </a:solidFill>
                <a:latin typeface="+mj-lt"/>
                <a:ea typeface="+mj-ea"/>
                <a:cs typeface="+mj-cs"/>
              </a:rPr>
              <a:t>Battery Models Used in Various Papers</a:t>
            </a:r>
          </a:p>
        </p:txBody>
      </p:sp>
      <p:sp>
        <p:nvSpPr>
          <p:cNvPr id="55"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993D0E55-28C8-C62B-315A-A76FE2FD6449}"/>
              </a:ext>
            </a:extLst>
          </p:cNvPr>
          <p:cNvSpPr txBox="1">
            <a:spLocks/>
          </p:cNvSpPr>
          <p:nvPr/>
        </p:nvSpPr>
        <p:spPr>
          <a:xfrm>
            <a:off x="630936" y="2807208"/>
            <a:ext cx="3429000" cy="1692201"/>
          </a:xfrm>
          <a:prstGeom prst="rect">
            <a:avLst/>
          </a:prstGeom>
          <a:ln>
            <a:solidFill>
              <a:srgbClr val="92D050"/>
            </a:solidFill>
          </a:ln>
        </p:spPr>
        <p:txBody>
          <a:bodyPr vert="horz" lIns="91440" tIns="45720" rIns="91440" bIns="45720" rtlCol="0" anchor="t" anchorCtr="0">
            <a:normAutofit/>
          </a:bodyPr>
          <a:lstStyle>
            <a:lvl1pPr algn="l" defTabSz="914400" rtl="0" eaLnBrk="1" latinLnBrk="0" hangingPunct="1">
              <a:lnSpc>
                <a:spcPct val="90000"/>
              </a:lnSpc>
              <a:spcBef>
                <a:spcPct val="0"/>
              </a:spcBef>
              <a:buNone/>
              <a:defRPr sz="4000" b="1" kern="1200">
                <a:solidFill>
                  <a:schemeClr val="bg1"/>
                </a:solidFill>
                <a:latin typeface="Corbel" panose="020B0503020204020204" pitchFamily="34" charset="0"/>
                <a:ea typeface="+mj-ea"/>
                <a:cs typeface="+mj-cs"/>
              </a:defRPr>
            </a:lvl1pPr>
          </a:lstStyle>
          <a:p>
            <a:pPr>
              <a:spcAft>
                <a:spcPts val="600"/>
              </a:spcAft>
            </a:pPr>
            <a:r>
              <a:rPr lang="en-US" sz="2200" b="0" dirty="0">
                <a:solidFill>
                  <a:schemeClr val="tx1"/>
                </a:solidFill>
                <a:latin typeface="Times New Roman" panose="02020603050405020304" pitchFamily="18" charset="0"/>
                <a:ea typeface="+mn-ea"/>
                <a:cs typeface="Times New Roman" panose="02020603050405020304" pitchFamily="18" charset="0"/>
              </a:rPr>
              <a:t>Large Scale Multi-Period Optimal Power Flow With Energy Storage Systems Using Differential Dynamic Programming</a:t>
            </a:r>
          </a:p>
        </p:txBody>
      </p:sp>
      <p:pic>
        <p:nvPicPr>
          <p:cNvPr id="5" name="Content Placeholder 4">
            <a:extLst>
              <a:ext uri="{FF2B5EF4-FFF2-40B4-BE49-F238E27FC236}">
                <a16:creationId xmlns:a16="http://schemas.microsoft.com/office/drawing/2014/main" id="{01D6C29C-2370-F074-8EE0-F030C00C7742}"/>
              </a:ext>
            </a:extLst>
          </p:cNvPr>
          <p:cNvPicPr>
            <a:picLocks noGrp="1" noChangeAspect="1"/>
          </p:cNvPicPr>
          <p:nvPr>
            <p:ph idx="1"/>
          </p:nvPr>
        </p:nvPicPr>
        <p:blipFill>
          <a:blip r:embed="rId2"/>
          <a:stretch>
            <a:fillRect/>
          </a:stretch>
        </p:blipFill>
        <p:spPr>
          <a:xfrm>
            <a:off x="4541651" y="531914"/>
            <a:ext cx="6903720" cy="2174672"/>
          </a:xfrm>
          <a:prstGeom prst="rect">
            <a:avLst/>
          </a:prstGeom>
          <a:ln>
            <a:solidFill>
              <a:srgbClr val="92D050"/>
            </a:solidFill>
          </a:ln>
        </p:spPr>
      </p:pic>
      <p:grpSp>
        <p:nvGrpSpPr>
          <p:cNvPr id="12" name="Group 11">
            <a:extLst>
              <a:ext uri="{FF2B5EF4-FFF2-40B4-BE49-F238E27FC236}">
                <a16:creationId xmlns:a16="http://schemas.microsoft.com/office/drawing/2014/main" id="{00080FB3-8F3E-85E6-6C64-7E5AF8580A58}"/>
              </a:ext>
            </a:extLst>
          </p:cNvPr>
          <p:cNvGrpSpPr/>
          <p:nvPr/>
        </p:nvGrpSpPr>
        <p:grpSpPr>
          <a:xfrm>
            <a:off x="4776462" y="3093877"/>
            <a:ext cx="6515472" cy="2210108"/>
            <a:chOff x="4776462" y="3238500"/>
            <a:chExt cx="6515472" cy="2210108"/>
          </a:xfrm>
        </p:grpSpPr>
        <p:pic>
          <p:nvPicPr>
            <p:cNvPr id="8" name="Picture 7">
              <a:extLst>
                <a:ext uri="{FF2B5EF4-FFF2-40B4-BE49-F238E27FC236}">
                  <a16:creationId xmlns:a16="http://schemas.microsoft.com/office/drawing/2014/main" id="{E0CC8BCD-36D7-9463-8D20-7DDECB49B318}"/>
                </a:ext>
              </a:extLst>
            </p:cNvPr>
            <p:cNvPicPr>
              <a:picLocks noChangeAspect="1"/>
            </p:cNvPicPr>
            <p:nvPr/>
          </p:nvPicPr>
          <p:blipFill>
            <a:blip r:embed="rId3"/>
            <a:stretch>
              <a:fillRect/>
            </a:stretch>
          </p:blipFill>
          <p:spPr>
            <a:xfrm>
              <a:off x="4776462" y="3238500"/>
              <a:ext cx="4658375" cy="2210108"/>
            </a:xfrm>
            <a:prstGeom prst="rect">
              <a:avLst/>
            </a:prstGeom>
            <a:ln>
              <a:solidFill>
                <a:srgbClr val="92D050"/>
              </a:solidFill>
            </a:ln>
          </p:spPr>
        </p:pic>
        <p:pic>
          <p:nvPicPr>
            <p:cNvPr id="11" name="Picture 10">
              <a:extLst>
                <a:ext uri="{FF2B5EF4-FFF2-40B4-BE49-F238E27FC236}">
                  <a16:creationId xmlns:a16="http://schemas.microsoft.com/office/drawing/2014/main" id="{0C7878BD-3FED-2ABF-45F3-7E306609AB46}"/>
                </a:ext>
              </a:extLst>
            </p:cNvPr>
            <p:cNvPicPr>
              <a:picLocks noChangeAspect="1"/>
            </p:cNvPicPr>
            <p:nvPr/>
          </p:nvPicPr>
          <p:blipFill>
            <a:blip r:embed="rId4"/>
            <a:stretch>
              <a:fillRect/>
            </a:stretch>
          </p:blipFill>
          <p:spPr>
            <a:xfrm>
              <a:off x="10615565" y="3922783"/>
              <a:ext cx="676369" cy="457264"/>
            </a:xfrm>
            <a:prstGeom prst="rect">
              <a:avLst/>
            </a:prstGeom>
            <a:ln>
              <a:solidFill>
                <a:srgbClr val="92D050"/>
              </a:solidFill>
            </a:ln>
          </p:spPr>
        </p:pic>
      </p:grpSp>
      <p:pic>
        <p:nvPicPr>
          <p:cNvPr id="14" name="Picture 13">
            <a:extLst>
              <a:ext uri="{FF2B5EF4-FFF2-40B4-BE49-F238E27FC236}">
                <a16:creationId xmlns:a16="http://schemas.microsoft.com/office/drawing/2014/main" id="{CF9E4F23-9671-5259-EB67-9169DDE690EA}"/>
              </a:ext>
            </a:extLst>
          </p:cNvPr>
          <p:cNvPicPr>
            <a:picLocks noChangeAspect="1"/>
          </p:cNvPicPr>
          <p:nvPr/>
        </p:nvPicPr>
        <p:blipFill>
          <a:blip r:embed="rId5"/>
          <a:stretch>
            <a:fillRect/>
          </a:stretch>
        </p:blipFill>
        <p:spPr>
          <a:xfrm>
            <a:off x="4776462" y="5691277"/>
            <a:ext cx="5582429" cy="924054"/>
          </a:xfrm>
          <a:prstGeom prst="rect">
            <a:avLst/>
          </a:prstGeom>
          <a:ln>
            <a:solidFill>
              <a:srgbClr val="92D050"/>
            </a:solidFill>
          </a:ln>
        </p:spPr>
      </p:pic>
      <p:sp>
        <p:nvSpPr>
          <p:cNvPr id="32" name="TextBox 31">
            <a:extLst>
              <a:ext uri="{FF2B5EF4-FFF2-40B4-BE49-F238E27FC236}">
                <a16:creationId xmlns:a16="http://schemas.microsoft.com/office/drawing/2014/main" id="{3D4C88DF-9C82-3CE8-8DBB-5D3BC012F956}"/>
              </a:ext>
            </a:extLst>
          </p:cNvPr>
          <p:cNvSpPr txBox="1"/>
          <p:nvPr/>
        </p:nvSpPr>
        <p:spPr>
          <a:xfrm>
            <a:off x="390525" y="5439914"/>
            <a:ext cx="3924300" cy="1200329"/>
          </a:xfrm>
          <a:prstGeom prst="rect">
            <a:avLst/>
          </a:prstGeom>
          <a:noFill/>
          <a:ln w="28575">
            <a:solidFill>
              <a:srgbClr val="92D050"/>
            </a:solidFill>
          </a:ln>
        </p:spPr>
        <p:txBody>
          <a:bodyPr wrap="square" rtlCol="0">
            <a:spAutoFit/>
          </a:bodyPr>
          <a:lstStyle/>
          <a:p>
            <a:r>
              <a:rPr lang="en-US" dirty="0"/>
              <a:t>All variables are </a:t>
            </a:r>
            <a:r>
              <a:rPr lang="en-US" b="1" dirty="0"/>
              <a:t>Continuous</a:t>
            </a:r>
          </a:p>
          <a:p>
            <a:r>
              <a:rPr lang="en-US" b="1" dirty="0"/>
              <a:t>No Discrete </a:t>
            </a:r>
            <a:r>
              <a:rPr lang="en-US" dirty="0"/>
              <a:t>variables</a:t>
            </a:r>
          </a:p>
          <a:p>
            <a:r>
              <a:rPr lang="en-US" b="1" dirty="0"/>
              <a:t>No Boolean </a:t>
            </a:r>
            <a:r>
              <a:rPr lang="en-US" dirty="0"/>
              <a:t>variables</a:t>
            </a:r>
          </a:p>
          <a:p>
            <a:r>
              <a:rPr lang="en-US" dirty="0"/>
              <a:t>In the final equations</a:t>
            </a:r>
          </a:p>
        </p:txBody>
      </p:sp>
    </p:spTree>
    <p:extLst>
      <p:ext uri="{BB962C8B-B14F-4D97-AF65-F5344CB8AC3E}">
        <p14:creationId xmlns:p14="http://schemas.microsoft.com/office/powerpoint/2010/main" val="21522965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4" name="Slide Background Fill">
            <a:extLst>
              <a:ext uri="{FF2B5EF4-FFF2-40B4-BE49-F238E27FC236}">
                <a16:creationId xmlns:a16="http://schemas.microsoft.com/office/drawing/2014/main" id="{913AE63C-D5B4-45D1-ACFC-648CFFCF98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86" name="Group 185">
            <a:extLst>
              <a:ext uri="{FF2B5EF4-FFF2-40B4-BE49-F238E27FC236}">
                <a16:creationId xmlns:a16="http://schemas.microsoft.com/office/drawing/2014/main" id="{AC0CA3C2-AD39-4633-9BE6-ABAF929E41B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952" cy="6858000"/>
            <a:chOff x="651279" y="598259"/>
            <a:chExt cx="10889442" cy="5680742"/>
          </a:xfrm>
        </p:grpSpPr>
        <p:sp>
          <p:nvSpPr>
            <p:cNvPr id="187" name="Color">
              <a:extLst>
                <a:ext uri="{FF2B5EF4-FFF2-40B4-BE49-F238E27FC236}">
                  <a16:creationId xmlns:a16="http://schemas.microsoft.com/office/drawing/2014/main" id="{A026427D-73DA-4C39-8C1D-28791AEDC5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8" name="Color">
              <a:extLst>
                <a:ext uri="{FF2B5EF4-FFF2-40B4-BE49-F238E27FC236}">
                  <a16:creationId xmlns:a16="http://schemas.microsoft.com/office/drawing/2014/main" id="{65091804-9D4C-4FF8-9C74-2422929495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6" name="Content Placeholder 5">
            <a:extLst>
              <a:ext uri="{FF2B5EF4-FFF2-40B4-BE49-F238E27FC236}">
                <a16:creationId xmlns:a16="http://schemas.microsoft.com/office/drawing/2014/main" id="{9B05648E-9AD3-C5AC-3357-803DD5C348BE}"/>
              </a:ext>
            </a:extLst>
          </p:cNvPr>
          <p:cNvPicPr>
            <a:picLocks noGrp="1" noChangeAspect="1"/>
          </p:cNvPicPr>
          <p:nvPr>
            <p:ph idx="1"/>
          </p:nvPr>
        </p:nvPicPr>
        <p:blipFill>
          <a:blip r:embed="rId2"/>
          <a:stretch>
            <a:fillRect/>
          </a:stretch>
        </p:blipFill>
        <p:spPr>
          <a:xfrm>
            <a:off x="6633634" y="111567"/>
            <a:ext cx="4771983" cy="1896863"/>
          </a:xfrm>
          <a:prstGeom prst="rect">
            <a:avLst/>
          </a:prstGeom>
          <a:ln w="19050">
            <a:solidFill>
              <a:schemeClr val="tx1"/>
            </a:solidFill>
          </a:ln>
        </p:spPr>
      </p:pic>
      <p:pic>
        <p:nvPicPr>
          <p:cNvPr id="8" name="Picture 7">
            <a:extLst>
              <a:ext uri="{FF2B5EF4-FFF2-40B4-BE49-F238E27FC236}">
                <a16:creationId xmlns:a16="http://schemas.microsoft.com/office/drawing/2014/main" id="{B298E378-0A4E-4CA1-D37F-4A80A0A9C554}"/>
              </a:ext>
            </a:extLst>
          </p:cNvPr>
          <p:cNvPicPr>
            <a:picLocks noChangeAspect="1"/>
          </p:cNvPicPr>
          <p:nvPr/>
        </p:nvPicPr>
        <p:blipFill>
          <a:blip r:embed="rId3"/>
          <a:stretch>
            <a:fillRect/>
          </a:stretch>
        </p:blipFill>
        <p:spPr>
          <a:xfrm>
            <a:off x="6740817" y="5151800"/>
            <a:ext cx="4838061" cy="1463513"/>
          </a:xfrm>
          <a:prstGeom prst="rect">
            <a:avLst/>
          </a:prstGeom>
          <a:ln w="19050">
            <a:solidFill>
              <a:schemeClr val="tx1"/>
            </a:solidFill>
          </a:ln>
        </p:spPr>
      </p:pic>
      <p:grpSp>
        <p:nvGrpSpPr>
          <p:cNvPr id="190" name="Group 189">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191" name="Freeform: Shape 190">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2" name="Freeform: Shape 191">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3" name="Freeform: Shape 192">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4" name="Freeform: Shape 193">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5" name="Freeform: Shape 194">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6" name="Freeform: Shape 195">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7" name="Freeform: Shape 196">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177F810F-410D-C888-4B4A-087B3E00B399}"/>
              </a:ext>
            </a:extLst>
          </p:cNvPr>
          <p:cNvSpPr>
            <a:spLocks noGrp="1"/>
          </p:cNvSpPr>
          <p:nvPr>
            <p:ph type="title"/>
          </p:nvPr>
        </p:nvSpPr>
        <p:spPr>
          <a:xfrm>
            <a:off x="786383" y="725217"/>
            <a:ext cx="3823715" cy="1778750"/>
          </a:xfrm>
        </p:spPr>
        <p:txBody>
          <a:bodyPr vert="horz" lIns="91440" tIns="45720" rIns="91440" bIns="45720" rtlCol="0" anchor="b">
            <a:normAutofit/>
          </a:bodyPr>
          <a:lstStyle/>
          <a:p>
            <a:r>
              <a:rPr lang="en-US" sz="3800" dirty="0">
                <a:highlight>
                  <a:srgbClr val="000000"/>
                </a:highlight>
                <a:latin typeface="+mj-lt"/>
              </a:rPr>
              <a:t>Battery Models Used in Various Papers</a:t>
            </a:r>
          </a:p>
        </p:txBody>
      </p:sp>
      <p:sp>
        <p:nvSpPr>
          <p:cNvPr id="4" name="Title 1">
            <a:extLst>
              <a:ext uri="{FF2B5EF4-FFF2-40B4-BE49-F238E27FC236}">
                <a16:creationId xmlns:a16="http://schemas.microsoft.com/office/drawing/2014/main" id="{C1242663-B6E5-ABE3-9294-EB6B180ECF42}"/>
              </a:ext>
            </a:extLst>
          </p:cNvPr>
          <p:cNvSpPr txBox="1">
            <a:spLocks/>
          </p:cNvSpPr>
          <p:nvPr/>
        </p:nvSpPr>
        <p:spPr>
          <a:xfrm>
            <a:off x="898227" y="2546922"/>
            <a:ext cx="5012999" cy="1341611"/>
          </a:xfrm>
          <a:prstGeom prst="rect">
            <a:avLst/>
          </a:prstGeom>
          <a:solidFill>
            <a:schemeClr val="tx1"/>
          </a:solidFill>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b="1" kern="1200">
                <a:solidFill>
                  <a:schemeClr val="bg1"/>
                </a:solidFill>
                <a:latin typeface="Corbel" panose="020B0503020204020204" pitchFamily="34" charset="0"/>
                <a:ea typeface="+mj-ea"/>
                <a:cs typeface="+mj-cs"/>
              </a:defRPr>
            </a:lvl1pPr>
          </a:lstStyle>
          <a:p>
            <a:pPr>
              <a:spcAft>
                <a:spcPts val="600"/>
              </a:spcAft>
            </a:pPr>
            <a:r>
              <a:rPr lang="en-US" sz="2200" b="0" dirty="0">
                <a:latin typeface="Times New Roman" panose="02020603050405020304" pitchFamily="18" charset="0"/>
                <a:ea typeface="+mn-ea"/>
                <a:cs typeface="Times New Roman" panose="02020603050405020304" pitchFamily="18" charset="0"/>
              </a:rPr>
              <a:t>Receding-Horizon Optimization of Unbalanced Distribution Systems with Time-Scale Separation for Discrete and Continuous Control Devices</a:t>
            </a:r>
          </a:p>
        </p:txBody>
      </p:sp>
      <p:sp>
        <p:nvSpPr>
          <p:cNvPr id="7" name="Title 1">
            <a:extLst>
              <a:ext uri="{FF2B5EF4-FFF2-40B4-BE49-F238E27FC236}">
                <a16:creationId xmlns:a16="http://schemas.microsoft.com/office/drawing/2014/main" id="{A3709D2A-1B2C-3434-1A4F-CEA4FF0D00BA}"/>
              </a:ext>
            </a:extLst>
          </p:cNvPr>
          <p:cNvSpPr txBox="1">
            <a:spLocks/>
          </p:cNvSpPr>
          <p:nvPr/>
        </p:nvSpPr>
        <p:spPr>
          <a:xfrm>
            <a:off x="863909" y="3957832"/>
            <a:ext cx="5012999" cy="1267060"/>
          </a:xfrm>
          <a:prstGeom prst="rect">
            <a:avLst/>
          </a:prstGeom>
          <a:solidFill>
            <a:schemeClr val="tx1"/>
          </a:solidFill>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b="1" kern="1200">
                <a:solidFill>
                  <a:schemeClr val="bg1"/>
                </a:solidFill>
                <a:latin typeface="Corbel" panose="020B0503020204020204" pitchFamily="34" charset="0"/>
                <a:ea typeface="+mj-ea"/>
                <a:cs typeface="+mj-cs"/>
              </a:defRPr>
            </a:lvl1pPr>
          </a:lstStyle>
          <a:p>
            <a:pPr>
              <a:spcAft>
                <a:spcPts val="600"/>
              </a:spcAft>
            </a:pPr>
            <a:r>
              <a:rPr lang="en-US" sz="1600" b="0" dirty="0">
                <a:latin typeface="+mj-lt"/>
                <a:ea typeface="+mn-ea"/>
                <a:cs typeface="Times New Roman" panose="02020603050405020304" pitchFamily="18" charset="0"/>
              </a:rPr>
              <a:t>Two Optimization Loops (Time-scales):</a:t>
            </a:r>
            <a:br>
              <a:rPr lang="en-US" sz="1600" b="0" dirty="0">
                <a:latin typeface="+mj-lt"/>
                <a:ea typeface="+mn-ea"/>
                <a:cs typeface="Times New Roman" panose="02020603050405020304" pitchFamily="18" charset="0"/>
              </a:rPr>
            </a:br>
            <a:r>
              <a:rPr lang="en-US" sz="1600" b="0" dirty="0">
                <a:latin typeface="+mj-lt"/>
                <a:ea typeface="+mn-ea"/>
                <a:cs typeface="Times New Roman" panose="02020603050405020304" pitchFamily="18" charset="0"/>
              </a:rPr>
              <a:t>An ‘Outer’, slower MILP loop for fixing battery SOC values and STL element values.</a:t>
            </a:r>
          </a:p>
          <a:p>
            <a:pPr>
              <a:spcAft>
                <a:spcPts val="600"/>
              </a:spcAft>
            </a:pPr>
            <a:r>
              <a:rPr lang="en-US" sz="1600" b="0" dirty="0">
                <a:latin typeface="+mj-lt"/>
                <a:ea typeface="+mn-ea"/>
                <a:cs typeface="Times New Roman" panose="02020603050405020304" pitchFamily="18" charset="0"/>
              </a:rPr>
              <a:t>An ‘Inner’, faster SOCP loop for solving for optimal power flows.</a:t>
            </a:r>
          </a:p>
        </p:txBody>
      </p:sp>
      <p:pic>
        <p:nvPicPr>
          <p:cNvPr id="12" name="Picture 11">
            <a:extLst>
              <a:ext uri="{FF2B5EF4-FFF2-40B4-BE49-F238E27FC236}">
                <a16:creationId xmlns:a16="http://schemas.microsoft.com/office/drawing/2014/main" id="{0BE72FA5-3147-4C72-D8DD-1B39DD0B1115}"/>
              </a:ext>
            </a:extLst>
          </p:cNvPr>
          <p:cNvPicPr>
            <a:picLocks noChangeAspect="1"/>
          </p:cNvPicPr>
          <p:nvPr/>
        </p:nvPicPr>
        <p:blipFill>
          <a:blip r:embed="rId4"/>
          <a:stretch>
            <a:fillRect/>
          </a:stretch>
        </p:blipFill>
        <p:spPr>
          <a:xfrm>
            <a:off x="6633634" y="2199398"/>
            <a:ext cx="4945244" cy="2676410"/>
          </a:xfrm>
          <a:prstGeom prst="rect">
            <a:avLst/>
          </a:prstGeom>
          <a:ln w="19050">
            <a:solidFill>
              <a:schemeClr val="tx1"/>
            </a:solidFill>
          </a:ln>
        </p:spPr>
      </p:pic>
      <p:cxnSp>
        <p:nvCxnSpPr>
          <p:cNvPr id="14" name="Straight Arrow Connector 13">
            <a:extLst>
              <a:ext uri="{FF2B5EF4-FFF2-40B4-BE49-F238E27FC236}">
                <a16:creationId xmlns:a16="http://schemas.microsoft.com/office/drawing/2014/main" id="{0E08B451-382C-4063-5D28-4B263801F45C}"/>
              </a:ext>
            </a:extLst>
          </p:cNvPr>
          <p:cNvCxnSpPr>
            <a:cxnSpLocks/>
          </p:cNvCxnSpPr>
          <p:nvPr/>
        </p:nvCxnSpPr>
        <p:spPr>
          <a:xfrm flipH="1">
            <a:off x="4210050" y="3942945"/>
            <a:ext cx="4324350" cy="305205"/>
          </a:xfrm>
          <a:prstGeom prst="straightConnector1">
            <a:avLst/>
          </a:prstGeom>
          <a:ln w="19050">
            <a:prstDash val="dash"/>
            <a:headEnd type="diamond"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119A7CEC-FFD1-4794-69DB-E1B53A7C33D8}"/>
              </a:ext>
            </a:extLst>
          </p:cNvPr>
          <p:cNvCxnSpPr/>
          <p:nvPr/>
        </p:nvCxnSpPr>
        <p:spPr>
          <a:xfrm flipH="1">
            <a:off x="4933950" y="5319296"/>
            <a:ext cx="2202044" cy="12016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7D19F705-099D-DDF1-D71C-2E376A256AFD}"/>
              </a:ext>
            </a:extLst>
          </p:cNvPr>
          <p:cNvSpPr txBox="1"/>
          <p:nvPr/>
        </p:nvSpPr>
        <p:spPr>
          <a:xfrm>
            <a:off x="655184" y="6118469"/>
            <a:ext cx="4267717" cy="646331"/>
          </a:xfrm>
          <a:prstGeom prst="rect">
            <a:avLst/>
          </a:prstGeom>
          <a:solidFill>
            <a:schemeClr val="tx1"/>
          </a:solidFill>
        </p:spPr>
        <p:txBody>
          <a:bodyPr wrap="square" rtlCol="0">
            <a:spAutoFit/>
          </a:bodyPr>
          <a:lstStyle/>
          <a:p>
            <a:r>
              <a:rPr lang="en-US" dirty="0">
                <a:solidFill>
                  <a:schemeClr val="bg1"/>
                </a:solidFill>
              </a:rPr>
              <a:t>Battery apparent power (through inverter) limits.</a:t>
            </a:r>
          </a:p>
        </p:txBody>
      </p:sp>
    </p:spTree>
    <p:extLst>
      <p:ext uri="{BB962C8B-B14F-4D97-AF65-F5344CB8AC3E}">
        <p14:creationId xmlns:p14="http://schemas.microsoft.com/office/powerpoint/2010/main" val="10838685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4" name="Slide Background Fill">
            <a:extLst>
              <a:ext uri="{FF2B5EF4-FFF2-40B4-BE49-F238E27FC236}">
                <a16:creationId xmlns:a16="http://schemas.microsoft.com/office/drawing/2014/main" id="{913AE63C-D5B4-45D1-ACFC-648CFFCF98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86" name="Group 185">
            <a:extLst>
              <a:ext uri="{FF2B5EF4-FFF2-40B4-BE49-F238E27FC236}">
                <a16:creationId xmlns:a16="http://schemas.microsoft.com/office/drawing/2014/main" id="{AC0CA3C2-AD39-4633-9BE6-ABAF929E41B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952" cy="6858000"/>
            <a:chOff x="651279" y="598259"/>
            <a:chExt cx="10889442" cy="5680742"/>
          </a:xfrm>
        </p:grpSpPr>
        <p:sp>
          <p:nvSpPr>
            <p:cNvPr id="187" name="Color">
              <a:extLst>
                <a:ext uri="{FF2B5EF4-FFF2-40B4-BE49-F238E27FC236}">
                  <a16:creationId xmlns:a16="http://schemas.microsoft.com/office/drawing/2014/main" id="{A026427D-73DA-4C39-8C1D-28791AEDC5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8" name="Color">
              <a:extLst>
                <a:ext uri="{FF2B5EF4-FFF2-40B4-BE49-F238E27FC236}">
                  <a16:creationId xmlns:a16="http://schemas.microsoft.com/office/drawing/2014/main" id="{65091804-9D4C-4FF8-9C74-2422929495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6" name="Content Placeholder 5">
            <a:extLst>
              <a:ext uri="{FF2B5EF4-FFF2-40B4-BE49-F238E27FC236}">
                <a16:creationId xmlns:a16="http://schemas.microsoft.com/office/drawing/2014/main" id="{9B05648E-9AD3-C5AC-3357-803DD5C348BE}"/>
              </a:ext>
            </a:extLst>
          </p:cNvPr>
          <p:cNvPicPr>
            <a:picLocks noGrp="1" noChangeAspect="1"/>
          </p:cNvPicPr>
          <p:nvPr>
            <p:ph idx="1"/>
          </p:nvPr>
        </p:nvPicPr>
        <p:blipFill>
          <a:blip r:embed="rId2"/>
          <a:stretch>
            <a:fillRect/>
          </a:stretch>
        </p:blipFill>
        <p:spPr>
          <a:xfrm>
            <a:off x="6633634" y="111567"/>
            <a:ext cx="4771983" cy="1896863"/>
          </a:xfrm>
          <a:prstGeom prst="rect">
            <a:avLst/>
          </a:prstGeom>
          <a:ln w="19050">
            <a:solidFill>
              <a:schemeClr val="tx1"/>
            </a:solidFill>
          </a:ln>
        </p:spPr>
      </p:pic>
      <p:pic>
        <p:nvPicPr>
          <p:cNvPr id="8" name="Picture 7">
            <a:extLst>
              <a:ext uri="{FF2B5EF4-FFF2-40B4-BE49-F238E27FC236}">
                <a16:creationId xmlns:a16="http://schemas.microsoft.com/office/drawing/2014/main" id="{B298E378-0A4E-4CA1-D37F-4A80A0A9C554}"/>
              </a:ext>
            </a:extLst>
          </p:cNvPr>
          <p:cNvPicPr>
            <a:picLocks noChangeAspect="1"/>
          </p:cNvPicPr>
          <p:nvPr/>
        </p:nvPicPr>
        <p:blipFill>
          <a:blip r:embed="rId3"/>
          <a:stretch>
            <a:fillRect/>
          </a:stretch>
        </p:blipFill>
        <p:spPr>
          <a:xfrm>
            <a:off x="6740817" y="5151800"/>
            <a:ext cx="4838061" cy="1463513"/>
          </a:xfrm>
          <a:prstGeom prst="rect">
            <a:avLst/>
          </a:prstGeom>
          <a:ln w="19050">
            <a:solidFill>
              <a:schemeClr val="tx1"/>
            </a:solidFill>
          </a:ln>
        </p:spPr>
      </p:pic>
      <p:grpSp>
        <p:nvGrpSpPr>
          <p:cNvPr id="190" name="Group 189">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191" name="Freeform: Shape 190">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2" name="Freeform: Shape 191">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3" name="Freeform: Shape 192">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4" name="Freeform: Shape 193">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5" name="Freeform: Shape 194">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6" name="Freeform: Shape 195">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7" name="Freeform: Shape 196">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177F810F-410D-C888-4B4A-087B3E00B399}"/>
              </a:ext>
            </a:extLst>
          </p:cNvPr>
          <p:cNvSpPr>
            <a:spLocks noGrp="1"/>
          </p:cNvSpPr>
          <p:nvPr>
            <p:ph type="title"/>
          </p:nvPr>
        </p:nvSpPr>
        <p:spPr>
          <a:xfrm>
            <a:off x="786383" y="725217"/>
            <a:ext cx="3823715" cy="1778750"/>
          </a:xfrm>
        </p:spPr>
        <p:txBody>
          <a:bodyPr vert="horz" lIns="91440" tIns="45720" rIns="91440" bIns="45720" rtlCol="0" anchor="b">
            <a:normAutofit/>
          </a:bodyPr>
          <a:lstStyle/>
          <a:p>
            <a:r>
              <a:rPr lang="en-US" sz="3800" dirty="0">
                <a:highlight>
                  <a:srgbClr val="000000"/>
                </a:highlight>
                <a:latin typeface="+mj-lt"/>
              </a:rPr>
              <a:t>Battery Models Used in Various Papers</a:t>
            </a:r>
          </a:p>
        </p:txBody>
      </p:sp>
      <p:sp>
        <p:nvSpPr>
          <p:cNvPr id="4" name="Title 1">
            <a:extLst>
              <a:ext uri="{FF2B5EF4-FFF2-40B4-BE49-F238E27FC236}">
                <a16:creationId xmlns:a16="http://schemas.microsoft.com/office/drawing/2014/main" id="{C1242663-B6E5-ABE3-9294-EB6B180ECF42}"/>
              </a:ext>
            </a:extLst>
          </p:cNvPr>
          <p:cNvSpPr txBox="1">
            <a:spLocks/>
          </p:cNvSpPr>
          <p:nvPr/>
        </p:nvSpPr>
        <p:spPr>
          <a:xfrm>
            <a:off x="898227" y="2546922"/>
            <a:ext cx="5012999" cy="1341611"/>
          </a:xfrm>
          <a:prstGeom prst="rect">
            <a:avLst/>
          </a:prstGeom>
          <a:solidFill>
            <a:schemeClr val="tx1"/>
          </a:solidFill>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b="1" kern="1200">
                <a:solidFill>
                  <a:schemeClr val="bg1"/>
                </a:solidFill>
                <a:latin typeface="Corbel" panose="020B0503020204020204" pitchFamily="34" charset="0"/>
                <a:ea typeface="+mj-ea"/>
                <a:cs typeface="+mj-cs"/>
              </a:defRPr>
            </a:lvl1pPr>
          </a:lstStyle>
          <a:p>
            <a:pPr>
              <a:spcAft>
                <a:spcPts val="600"/>
              </a:spcAft>
            </a:pPr>
            <a:r>
              <a:rPr lang="en-US" sz="2200" b="0" dirty="0">
                <a:latin typeface="Times New Roman" panose="02020603050405020304" pitchFamily="18" charset="0"/>
                <a:ea typeface="+mn-ea"/>
                <a:cs typeface="Times New Roman" panose="02020603050405020304" pitchFamily="18" charset="0"/>
              </a:rPr>
              <a:t>Receding-Horizon Optimization of Unbalanced Distribution Systems with Time-Scale Separation for Discrete and Continuous Control Devices</a:t>
            </a:r>
          </a:p>
        </p:txBody>
      </p:sp>
      <p:sp>
        <p:nvSpPr>
          <p:cNvPr id="7" name="Title 1">
            <a:extLst>
              <a:ext uri="{FF2B5EF4-FFF2-40B4-BE49-F238E27FC236}">
                <a16:creationId xmlns:a16="http://schemas.microsoft.com/office/drawing/2014/main" id="{A3709D2A-1B2C-3434-1A4F-CEA4FF0D00BA}"/>
              </a:ext>
            </a:extLst>
          </p:cNvPr>
          <p:cNvSpPr txBox="1">
            <a:spLocks/>
          </p:cNvSpPr>
          <p:nvPr/>
        </p:nvSpPr>
        <p:spPr>
          <a:xfrm>
            <a:off x="863909" y="3957832"/>
            <a:ext cx="5012999" cy="1267060"/>
          </a:xfrm>
          <a:prstGeom prst="rect">
            <a:avLst/>
          </a:prstGeom>
          <a:solidFill>
            <a:schemeClr val="tx1"/>
          </a:solidFill>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b="1" kern="1200">
                <a:solidFill>
                  <a:schemeClr val="bg1"/>
                </a:solidFill>
                <a:latin typeface="Corbel" panose="020B0503020204020204" pitchFamily="34" charset="0"/>
                <a:ea typeface="+mj-ea"/>
                <a:cs typeface="+mj-cs"/>
              </a:defRPr>
            </a:lvl1pPr>
          </a:lstStyle>
          <a:p>
            <a:pPr>
              <a:spcAft>
                <a:spcPts val="600"/>
              </a:spcAft>
            </a:pPr>
            <a:r>
              <a:rPr lang="en-US" sz="1600" b="0" dirty="0">
                <a:latin typeface="+mj-lt"/>
                <a:ea typeface="+mn-ea"/>
                <a:cs typeface="Times New Roman" panose="02020603050405020304" pitchFamily="18" charset="0"/>
              </a:rPr>
              <a:t>Two Optimization Loops (Time-scales):</a:t>
            </a:r>
            <a:br>
              <a:rPr lang="en-US" sz="1600" b="0" dirty="0">
                <a:latin typeface="+mj-lt"/>
                <a:ea typeface="+mn-ea"/>
                <a:cs typeface="Times New Roman" panose="02020603050405020304" pitchFamily="18" charset="0"/>
              </a:rPr>
            </a:br>
            <a:r>
              <a:rPr lang="en-US" sz="1600" b="0" dirty="0">
                <a:latin typeface="+mj-lt"/>
                <a:ea typeface="+mn-ea"/>
                <a:cs typeface="Times New Roman" panose="02020603050405020304" pitchFamily="18" charset="0"/>
              </a:rPr>
              <a:t>An ‘Outer’, slower MILP loop for fixing battery SOC values and STL element values.</a:t>
            </a:r>
          </a:p>
          <a:p>
            <a:pPr>
              <a:spcAft>
                <a:spcPts val="600"/>
              </a:spcAft>
            </a:pPr>
            <a:r>
              <a:rPr lang="en-US" sz="1600" b="0" dirty="0">
                <a:latin typeface="+mj-lt"/>
                <a:ea typeface="+mn-ea"/>
                <a:cs typeface="Times New Roman" panose="02020603050405020304" pitchFamily="18" charset="0"/>
              </a:rPr>
              <a:t>An ‘Inner’, faster SOCP loop for solving for optimal power flows.</a:t>
            </a:r>
          </a:p>
        </p:txBody>
      </p:sp>
      <p:pic>
        <p:nvPicPr>
          <p:cNvPr id="12" name="Picture 11">
            <a:extLst>
              <a:ext uri="{FF2B5EF4-FFF2-40B4-BE49-F238E27FC236}">
                <a16:creationId xmlns:a16="http://schemas.microsoft.com/office/drawing/2014/main" id="{0BE72FA5-3147-4C72-D8DD-1B39DD0B1115}"/>
              </a:ext>
            </a:extLst>
          </p:cNvPr>
          <p:cNvPicPr>
            <a:picLocks noChangeAspect="1"/>
          </p:cNvPicPr>
          <p:nvPr/>
        </p:nvPicPr>
        <p:blipFill>
          <a:blip r:embed="rId4"/>
          <a:stretch>
            <a:fillRect/>
          </a:stretch>
        </p:blipFill>
        <p:spPr>
          <a:xfrm>
            <a:off x="6633634" y="2173161"/>
            <a:ext cx="4945244" cy="2676410"/>
          </a:xfrm>
          <a:prstGeom prst="rect">
            <a:avLst/>
          </a:prstGeom>
          <a:ln w="19050">
            <a:solidFill>
              <a:schemeClr val="tx1"/>
            </a:solidFill>
          </a:ln>
        </p:spPr>
      </p:pic>
      <p:cxnSp>
        <p:nvCxnSpPr>
          <p:cNvPr id="14" name="Straight Arrow Connector 13">
            <a:extLst>
              <a:ext uri="{FF2B5EF4-FFF2-40B4-BE49-F238E27FC236}">
                <a16:creationId xmlns:a16="http://schemas.microsoft.com/office/drawing/2014/main" id="{0E08B451-382C-4063-5D28-4B263801F45C}"/>
              </a:ext>
            </a:extLst>
          </p:cNvPr>
          <p:cNvCxnSpPr>
            <a:cxnSpLocks/>
          </p:cNvCxnSpPr>
          <p:nvPr/>
        </p:nvCxnSpPr>
        <p:spPr>
          <a:xfrm flipH="1">
            <a:off x="4686300" y="3942945"/>
            <a:ext cx="3848100" cy="286155"/>
          </a:xfrm>
          <a:prstGeom prst="straightConnector1">
            <a:avLst/>
          </a:prstGeom>
          <a:ln w="19050">
            <a:prstDash val="dash"/>
            <a:headEnd type="diamond"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119A7CEC-FFD1-4794-69DB-E1B53A7C33D8}"/>
              </a:ext>
            </a:extLst>
          </p:cNvPr>
          <p:cNvCxnSpPr/>
          <p:nvPr/>
        </p:nvCxnSpPr>
        <p:spPr>
          <a:xfrm flipH="1">
            <a:off x="4933950" y="5319296"/>
            <a:ext cx="2202044" cy="1201613"/>
          </a:xfrm>
          <a:prstGeom prst="straightConnector1">
            <a:avLst/>
          </a:prstGeom>
          <a:ln w="19050">
            <a:prstDash val="lgDash"/>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7D19F705-099D-DDF1-D71C-2E376A256AFD}"/>
              </a:ext>
            </a:extLst>
          </p:cNvPr>
          <p:cNvSpPr txBox="1"/>
          <p:nvPr/>
        </p:nvSpPr>
        <p:spPr>
          <a:xfrm>
            <a:off x="655184" y="6118469"/>
            <a:ext cx="4267717" cy="646331"/>
          </a:xfrm>
          <a:prstGeom prst="rect">
            <a:avLst/>
          </a:prstGeom>
          <a:solidFill>
            <a:schemeClr val="tx1"/>
          </a:solidFill>
        </p:spPr>
        <p:txBody>
          <a:bodyPr wrap="square" rtlCol="0">
            <a:spAutoFit/>
          </a:bodyPr>
          <a:lstStyle/>
          <a:p>
            <a:r>
              <a:rPr lang="en-US" dirty="0">
                <a:solidFill>
                  <a:schemeClr val="bg1"/>
                </a:solidFill>
              </a:rPr>
              <a:t>Battery apparent power (through inverter) limits.</a:t>
            </a:r>
          </a:p>
        </p:txBody>
      </p:sp>
      <p:sp>
        <p:nvSpPr>
          <p:cNvPr id="3" name="Rectangle 2">
            <a:extLst>
              <a:ext uri="{FF2B5EF4-FFF2-40B4-BE49-F238E27FC236}">
                <a16:creationId xmlns:a16="http://schemas.microsoft.com/office/drawing/2014/main" id="{43916D85-0AF8-C58F-4E85-E1E6D85D847B}"/>
              </a:ext>
            </a:extLst>
          </p:cNvPr>
          <p:cNvSpPr/>
          <p:nvPr/>
        </p:nvSpPr>
        <p:spPr>
          <a:xfrm>
            <a:off x="7505700" y="980141"/>
            <a:ext cx="411888" cy="363626"/>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22A19CC3-0652-AC30-7759-18AB10239862}"/>
              </a:ext>
            </a:extLst>
          </p:cNvPr>
          <p:cNvSpPr/>
          <p:nvPr/>
        </p:nvSpPr>
        <p:spPr>
          <a:xfrm>
            <a:off x="7267575" y="1343767"/>
            <a:ext cx="847516" cy="434983"/>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0063A6D-0A98-A86B-E592-4911FD30688C}"/>
              </a:ext>
            </a:extLst>
          </p:cNvPr>
          <p:cNvSpPr/>
          <p:nvPr/>
        </p:nvSpPr>
        <p:spPr>
          <a:xfrm>
            <a:off x="8010525" y="1778750"/>
            <a:ext cx="1866900" cy="22968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A043C0B-0CFA-5172-87B7-14E56545F31B}"/>
              </a:ext>
            </a:extLst>
          </p:cNvPr>
          <p:cNvSpPr/>
          <p:nvPr/>
        </p:nvSpPr>
        <p:spPr>
          <a:xfrm>
            <a:off x="7505700" y="2173161"/>
            <a:ext cx="3899917" cy="749952"/>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AB5B2FD-100B-8A8D-DB68-87E3BC01F140}"/>
              </a:ext>
            </a:extLst>
          </p:cNvPr>
          <p:cNvSpPr/>
          <p:nvPr/>
        </p:nvSpPr>
        <p:spPr>
          <a:xfrm>
            <a:off x="7171756" y="2923113"/>
            <a:ext cx="1743644" cy="749952"/>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714493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4" name="Slide Background Fill">
            <a:extLst>
              <a:ext uri="{FF2B5EF4-FFF2-40B4-BE49-F238E27FC236}">
                <a16:creationId xmlns:a16="http://schemas.microsoft.com/office/drawing/2014/main" id="{913AE63C-D5B4-45D1-ACFC-648CFFCF98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86" name="Group 185">
            <a:extLst>
              <a:ext uri="{FF2B5EF4-FFF2-40B4-BE49-F238E27FC236}">
                <a16:creationId xmlns:a16="http://schemas.microsoft.com/office/drawing/2014/main" id="{AC0CA3C2-AD39-4633-9BE6-ABAF929E41B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952" cy="6858000"/>
            <a:chOff x="651279" y="598259"/>
            <a:chExt cx="10889442" cy="5680742"/>
          </a:xfrm>
        </p:grpSpPr>
        <p:sp>
          <p:nvSpPr>
            <p:cNvPr id="187" name="Color">
              <a:extLst>
                <a:ext uri="{FF2B5EF4-FFF2-40B4-BE49-F238E27FC236}">
                  <a16:creationId xmlns:a16="http://schemas.microsoft.com/office/drawing/2014/main" id="{A026427D-73DA-4C39-8C1D-28791AEDC5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8" name="Color">
              <a:extLst>
                <a:ext uri="{FF2B5EF4-FFF2-40B4-BE49-F238E27FC236}">
                  <a16:creationId xmlns:a16="http://schemas.microsoft.com/office/drawing/2014/main" id="{65091804-9D4C-4FF8-9C74-2422929495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6" name="Content Placeholder 5">
            <a:extLst>
              <a:ext uri="{FF2B5EF4-FFF2-40B4-BE49-F238E27FC236}">
                <a16:creationId xmlns:a16="http://schemas.microsoft.com/office/drawing/2014/main" id="{9B05648E-9AD3-C5AC-3357-803DD5C348BE}"/>
              </a:ext>
            </a:extLst>
          </p:cNvPr>
          <p:cNvPicPr>
            <a:picLocks noGrp="1" noChangeAspect="1"/>
          </p:cNvPicPr>
          <p:nvPr>
            <p:ph idx="1"/>
          </p:nvPr>
        </p:nvPicPr>
        <p:blipFill>
          <a:blip r:embed="rId2"/>
          <a:stretch>
            <a:fillRect/>
          </a:stretch>
        </p:blipFill>
        <p:spPr>
          <a:xfrm>
            <a:off x="6633634" y="111567"/>
            <a:ext cx="4771983" cy="1896863"/>
          </a:xfrm>
          <a:prstGeom prst="rect">
            <a:avLst/>
          </a:prstGeom>
          <a:ln w="19050">
            <a:solidFill>
              <a:schemeClr val="tx1"/>
            </a:solidFill>
          </a:ln>
        </p:spPr>
      </p:pic>
      <p:pic>
        <p:nvPicPr>
          <p:cNvPr id="8" name="Picture 7">
            <a:extLst>
              <a:ext uri="{FF2B5EF4-FFF2-40B4-BE49-F238E27FC236}">
                <a16:creationId xmlns:a16="http://schemas.microsoft.com/office/drawing/2014/main" id="{B298E378-0A4E-4CA1-D37F-4A80A0A9C554}"/>
              </a:ext>
            </a:extLst>
          </p:cNvPr>
          <p:cNvPicPr>
            <a:picLocks noChangeAspect="1"/>
          </p:cNvPicPr>
          <p:nvPr/>
        </p:nvPicPr>
        <p:blipFill>
          <a:blip r:embed="rId3"/>
          <a:stretch>
            <a:fillRect/>
          </a:stretch>
        </p:blipFill>
        <p:spPr>
          <a:xfrm>
            <a:off x="6659874" y="4942594"/>
            <a:ext cx="4838061" cy="1463513"/>
          </a:xfrm>
          <a:prstGeom prst="rect">
            <a:avLst/>
          </a:prstGeom>
          <a:ln w="19050">
            <a:solidFill>
              <a:schemeClr val="tx1"/>
            </a:solidFill>
          </a:ln>
        </p:spPr>
      </p:pic>
      <p:grpSp>
        <p:nvGrpSpPr>
          <p:cNvPr id="190" name="Group 189">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191" name="Freeform: Shape 190">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2" name="Freeform: Shape 191">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3" name="Freeform: Shape 192">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4" name="Freeform: Shape 193">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5" name="Freeform: Shape 194">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6" name="Freeform: Shape 195">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7" name="Freeform: Shape 196">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177F810F-410D-C888-4B4A-087B3E00B399}"/>
              </a:ext>
            </a:extLst>
          </p:cNvPr>
          <p:cNvSpPr>
            <a:spLocks noGrp="1"/>
          </p:cNvSpPr>
          <p:nvPr>
            <p:ph type="title"/>
          </p:nvPr>
        </p:nvSpPr>
        <p:spPr>
          <a:xfrm>
            <a:off x="786383" y="725217"/>
            <a:ext cx="3823715" cy="1778750"/>
          </a:xfrm>
        </p:spPr>
        <p:txBody>
          <a:bodyPr vert="horz" lIns="91440" tIns="45720" rIns="91440" bIns="45720" rtlCol="0" anchor="b">
            <a:normAutofit/>
          </a:bodyPr>
          <a:lstStyle/>
          <a:p>
            <a:r>
              <a:rPr lang="en-US" sz="3800" dirty="0">
                <a:highlight>
                  <a:srgbClr val="000000"/>
                </a:highlight>
                <a:latin typeface="+mj-lt"/>
              </a:rPr>
              <a:t>Battery Models Used in Various Papers</a:t>
            </a:r>
          </a:p>
        </p:txBody>
      </p:sp>
      <p:sp>
        <p:nvSpPr>
          <p:cNvPr id="4" name="Title 1">
            <a:extLst>
              <a:ext uri="{FF2B5EF4-FFF2-40B4-BE49-F238E27FC236}">
                <a16:creationId xmlns:a16="http://schemas.microsoft.com/office/drawing/2014/main" id="{C1242663-B6E5-ABE3-9294-EB6B180ECF42}"/>
              </a:ext>
            </a:extLst>
          </p:cNvPr>
          <p:cNvSpPr txBox="1">
            <a:spLocks/>
          </p:cNvSpPr>
          <p:nvPr/>
        </p:nvSpPr>
        <p:spPr>
          <a:xfrm>
            <a:off x="898227" y="2546922"/>
            <a:ext cx="5012999" cy="1341611"/>
          </a:xfrm>
          <a:prstGeom prst="rect">
            <a:avLst/>
          </a:prstGeom>
          <a:solidFill>
            <a:schemeClr val="tx1"/>
          </a:solidFill>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b="1" kern="1200">
                <a:solidFill>
                  <a:schemeClr val="bg1"/>
                </a:solidFill>
                <a:latin typeface="Corbel" panose="020B0503020204020204" pitchFamily="34" charset="0"/>
                <a:ea typeface="+mj-ea"/>
                <a:cs typeface="+mj-cs"/>
              </a:defRPr>
            </a:lvl1pPr>
          </a:lstStyle>
          <a:p>
            <a:pPr>
              <a:spcAft>
                <a:spcPts val="600"/>
              </a:spcAft>
            </a:pPr>
            <a:r>
              <a:rPr lang="en-US" sz="2200" b="0" dirty="0">
                <a:latin typeface="Times New Roman" panose="02020603050405020304" pitchFamily="18" charset="0"/>
                <a:ea typeface="+mn-ea"/>
                <a:cs typeface="Times New Roman" panose="02020603050405020304" pitchFamily="18" charset="0"/>
              </a:rPr>
              <a:t>Receding-Horizon Optimization of Unbalanced Distribution Systems with Time-Scale Separation for Discrete and Continuous Control Devices</a:t>
            </a:r>
          </a:p>
        </p:txBody>
      </p:sp>
      <p:pic>
        <p:nvPicPr>
          <p:cNvPr id="12" name="Picture 11">
            <a:extLst>
              <a:ext uri="{FF2B5EF4-FFF2-40B4-BE49-F238E27FC236}">
                <a16:creationId xmlns:a16="http://schemas.microsoft.com/office/drawing/2014/main" id="{0BE72FA5-3147-4C72-D8DD-1B39DD0B1115}"/>
              </a:ext>
            </a:extLst>
          </p:cNvPr>
          <p:cNvPicPr>
            <a:picLocks noChangeAspect="1"/>
          </p:cNvPicPr>
          <p:nvPr/>
        </p:nvPicPr>
        <p:blipFill>
          <a:blip r:embed="rId4"/>
          <a:stretch>
            <a:fillRect/>
          </a:stretch>
        </p:blipFill>
        <p:spPr>
          <a:xfrm>
            <a:off x="6633634" y="2173161"/>
            <a:ext cx="4945244" cy="2676410"/>
          </a:xfrm>
          <a:prstGeom prst="rect">
            <a:avLst/>
          </a:prstGeom>
          <a:ln w="19050">
            <a:solidFill>
              <a:schemeClr val="tx1"/>
            </a:solidFill>
          </a:ln>
        </p:spPr>
      </p:pic>
      <p:cxnSp>
        <p:nvCxnSpPr>
          <p:cNvPr id="14" name="Straight Arrow Connector 13">
            <a:extLst>
              <a:ext uri="{FF2B5EF4-FFF2-40B4-BE49-F238E27FC236}">
                <a16:creationId xmlns:a16="http://schemas.microsoft.com/office/drawing/2014/main" id="{0E08B451-382C-4063-5D28-4B263801F45C}"/>
              </a:ext>
            </a:extLst>
          </p:cNvPr>
          <p:cNvCxnSpPr>
            <a:cxnSpLocks/>
            <a:stCxn id="5" idx="1"/>
            <a:endCxn id="17" idx="2"/>
          </p:cNvCxnSpPr>
          <p:nvPr/>
        </p:nvCxnSpPr>
        <p:spPr>
          <a:xfrm flipH="1" flipV="1">
            <a:off x="4476265" y="719045"/>
            <a:ext cx="2791310" cy="842214"/>
          </a:xfrm>
          <a:prstGeom prst="straightConnector1">
            <a:avLst/>
          </a:prstGeom>
          <a:ln w="19050">
            <a:prstDash val="dash"/>
            <a:headEnd type="diamond"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119A7CEC-FFD1-4794-69DB-E1B53A7C33D8}"/>
              </a:ext>
            </a:extLst>
          </p:cNvPr>
          <p:cNvCxnSpPr/>
          <p:nvPr/>
        </p:nvCxnSpPr>
        <p:spPr>
          <a:xfrm flipH="1">
            <a:off x="4968188" y="3273336"/>
            <a:ext cx="2202044" cy="1201613"/>
          </a:xfrm>
          <a:prstGeom prst="straightConnector1">
            <a:avLst/>
          </a:prstGeom>
          <a:ln w="19050">
            <a:prstDash val="lgDash"/>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7D19F705-099D-DDF1-D71C-2E376A256AFD}"/>
              </a:ext>
            </a:extLst>
          </p:cNvPr>
          <p:cNvSpPr txBox="1"/>
          <p:nvPr/>
        </p:nvSpPr>
        <p:spPr>
          <a:xfrm>
            <a:off x="2342406" y="72714"/>
            <a:ext cx="4267717" cy="646331"/>
          </a:xfrm>
          <a:prstGeom prst="rect">
            <a:avLst/>
          </a:prstGeom>
          <a:solidFill>
            <a:schemeClr val="tx1"/>
          </a:solidFill>
        </p:spPr>
        <p:txBody>
          <a:bodyPr wrap="square" rtlCol="0">
            <a:spAutoFit/>
          </a:bodyPr>
          <a:lstStyle/>
          <a:p>
            <a:r>
              <a:rPr lang="en-US" dirty="0">
                <a:solidFill>
                  <a:schemeClr val="bg1"/>
                </a:solidFill>
              </a:rPr>
              <a:t>Upon addition of the </a:t>
            </a:r>
            <a:r>
              <a:rPr lang="en-US" dirty="0">
                <a:highlight>
                  <a:srgbClr val="00FF00"/>
                </a:highlight>
              </a:rPr>
              <a:t>green</a:t>
            </a:r>
            <a:r>
              <a:rPr lang="en-US" dirty="0">
                <a:solidFill>
                  <a:schemeClr val="bg1"/>
                </a:solidFill>
              </a:rPr>
              <a:t> block, the </a:t>
            </a:r>
            <a:r>
              <a:rPr lang="en-US" dirty="0">
                <a:highlight>
                  <a:srgbClr val="C0C0C0"/>
                </a:highlight>
              </a:rPr>
              <a:t>grey</a:t>
            </a:r>
            <a:r>
              <a:rPr lang="en-US" dirty="0">
                <a:solidFill>
                  <a:schemeClr val="bg1"/>
                </a:solidFill>
                <a:highlight>
                  <a:srgbClr val="C0C0C0"/>
                </a:highlight>
              </a:rPr>
              <a:t> </a:t>
            </a:r>
            <a:r>
              <a:rPr lang="en-US" dirty="0">
                <a:solidFill>
                  <a:schemeClr val="bg1"/>
                </a:solidFill>
              </a:rPr>
              <a:t>terms are removed from the constraints.</a:t>
            </a:r>
          </a:p>
        </p:txBody>
      </p:sp>
      <p:sp>
        <p:nvSpPr>
          <p:cNvPr id="3" name="Rectangle 2">
            <a:extLst>
              <a:ext uri="{FF2B5EF4-FFF2-40B4-BE49-F238E27FC236}">
                <a16:creationId xmlns:a16="http://schemas.microsoft.com/office/drawing/2014/main" id="{43916D85-0AF8-C58F-4E85-E1E6D85D847B}"/>
              </a:ext>
            </a:extLst>
          </p:cNvPr>
          <p:cNvSpPr/>
          <p:nvPr/>
        </p:nvSpPr>
        <p:spPr>
          <a:xfrm>
            <a:off x="7505700" y="980141"/>
            <a:ext cx="411888" cy="363626"/>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22A19CC3-0652-AC30-7759-18AB10239862}"/>
              </a:ext>
            </a:extLst>
          </p:cNvPr>
          <p:cNvSpPr/>
          <p:nvPr/>
        </p:nvSpPr>
        <p:spPr>
          <a:xfrm>
            <a:off x="7267575" y="1343767"/>
            <a:ext cx="847516" cy="434983"/>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0063A6D-0A98-A86B-E592-4911FD30688C}"/>
              </a:ext>
            </a:extLst>
          </p:cNvPr>
          <p:cNvSpPr/>
          <p:nvPr/>
        </p:nvSpPr>
        <p:spPr>
          <a:xfrm>
            <a:off x="8010525" y="1778750"/>
            <a:ext cx="1866900" cy="22968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A043C0B-0CFA-5172-87B7-14E56545F31B}"/>
              </a:ext>
            </a:extLst>
          </p:cNvPr>
          <p:cNvSpPr/>
          <p:nvPr/>
        </p:nvSpPr>
        <p:spPr>
          <a:xfrm>
            <a:off x="7505700" y="2173161"/>
            <a:ext cx="3899917" cy="749952"/>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AB5B2FD-100B-8A8D-DB68-87E3BC01F140}"/>
              </a:ext>
            </a:extLst>
          </p:cNvPr>
          <p:cNvSpPr/>
          <p:nvPr/>
        </p:nvSpPr>
        <p:spPr>
          <a:xfrm>
            <a:off x="7171756" y="2923113"/>
            <a:ext cx="1743644" cy="749952"/>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18" name="Straight Arrow Connector 17">
            <a:extLst>
              <a:ext uri="{FF2B5EF4-FFF2-40B4-BE49-F238E27FC236}">
                <a16:creationId xmlns:a16="http://schemas.microsoft.com/office/drawing/2014/main" id="{43443043-FF2D-5A4C-1A5C-2A3B5429B5D8}"/>
              </a:ext>
            </a:extLst>
          </p:cNvPr>
          <p:cNvCxnSpPr>
            <a:cxnSpLocks/>
          </p:cNvCxnSpPr>
          <p:nvPr/>
        </p:nvCxnSpPr>
        <p:spPr>
          <a:xfrm flipH="1" flipV="1">
            <a:off x="4924426" y="366746"/>
            <a:ext cx="2588581" cy="2051512"/>
          </a:xfrm>
          <a:prstGeom prst="straightConnector1">
            <a:avLst/>
          </a:prstGeom>
          <a:ln w="19050">
            <a:prstDash val="dash"/>
            <a:headEnd type="diamond"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0A56B57E-CFBF-2101-5CA6-4828E92F1F8C}"/>
              </a:ext>
            </a:extLst>
          </p:cNvPr>
          <p:cNvSpPr txBox="1"/>
          <p:nvPr/>
        </p:nvSpPr>
        <p:spPr>
          <a:xfrm>
            <a:off x="715294" y="4474949"/>
            <a:ext cx="4267717" cy="1200329"/>
          </a:xfrm>
          <a:prstGeom prst="rect">
            <a:avLst/>
          </a:prstGeom>
          <a:solidFill>
            <a:schemeClr val="tx1"/>
          </a:solidFill>
        </p:spPr>
        <p:txBody>
          <a:bodyPr wrap="square" rtlCol="0">
            <a:spAutoFit/>
          </a:bodyPr>
          <a:lstStyle/>
          <a:p>
            <a:r>
              <a:rPr lang="en-US" dirty="0">
                <a:solidFill>
                  <a:schemeClr val="bg1"/>
                </a:solidFill>
              </a:rPr>
              <a:t>The </a:t>
            </a:r>
            <a:r>
              <a:rPr lang="en-US" dirty="0">
                <a:highlight>
                  <a:srgbClr val="FFFF00"/>
                </a:highlight>
              </a:rPr>
              <a:t>yellow</a:t>
            </a:r>
            <a:r>
              <a:rPr lang="en-US" dirty="0">
                <a:solidFill>
                  <a:schemeClr val="bg1"/>
                </a:solidFill>
              </a:rPr>
              <a:t> block ensures that the terminal battery SOC value (i.e. SOC value at the end of the horizon) prescribed by the outer loop is adhered to.</a:t>
            </a:r>
          </a:p>
        </p:txBody>
      </p:sp>
      <p:cxnSp>
        <p:nvCxnSpPr>
          <p:cNvPr id="22" name="Straight Arrow Connector 21">
            <a:extLst>
              <a:ext uri="{FF2B5EF4-FFF2-40B4-BE49-F238E27FC236}">
                <a16:creationId xmlns:a16="http://schemas.microsoft.com/office/drawing/2014/main" id="{D5C4B80D-EA20-361F-BEBD-3EDB7639C621}"/>
              </a:ext>
            </a:extLst>
          </p:cNvPr>
          <p:cNvCxnSpPr>
            <a:cxnSpLocks/>
            <a:endCxn id="23" idx="3"/>
          </p:cNvCxnSpPr>
          <p:nvPr/>
        </p:nvCxnSpPr>
        <p:spPr>
          <a:xfrm flipH="1">
            <a:off x="5459368" y="5281024"/>
            <a:ext cx="3317239" cy="1193779"/>
          </a:xfrm>
          <a:prstGeom prst="straightConnector1">
            <a:avLst/>
          </a:prstGeom>
          <a:ln w="19050">
            <a:prstDash val="lg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9051DA40-62E1-F49F-E84D-FC7A9F5777C5}"/>
                  </a:ext>
                </a:extLst>
              </p:cNvPr>
              <p:cNvSpPr txBox="1"/>
              <p:nvPr/>
            </p:nvSpPr>
            <p:spPr>
              <a:xfrm>
                <a:off x="1191651" y="6143334"/>
                <a:ext cx="4267717" cy="662938"/>
              </a:xfrm>
              <a:prstGeom prst="rect">
                <a:avLst/>
              </a:prstGeom>
              <a:solidFill>
                <a:schemeClr val="tx1"/>
              </a:solidFill>
            </p:spPr>
            <p:txBody>
              <a:bodyPr wrap="square" rtlCol="0">
                <a:spAutoFit/>
              </a:bodyPr>
              <a:lstStyle/>
              <a:p>
                <a14:m>
                  <m:oMath xmlns:m="http://schemas.openxmlformats.org/officeDocument/2006/math">
                    <m:sSubSup>
                      <m:sSubSupPr>
                        <m:ctrlPr>
                          <a:rPr lang="en-US" b="0" i="1" dirty="0" smtClean="0">
                            <a:solidFill>
                              <a:schemeClr val="bg1"/>
                            </a:solidFill>
                            <a:latin typeface="Cambria Math" panose="02040503050406030204" pitchFamily="18" charset="0"/>
                          </a:rPr>
                        </m:ctrlPr>
                      </m:sSubSupPr>
                      <m:e>
                        <m:r>
                          <a:rPr lang="en-US" b="0" i="1" dirty="0" smtClean="0">
                            <a:solidFill>
                              <a:schemeClr val="bg1"/>
                            </a:solidFill>
                            <a:latin typeface="Cambria Math" panose="02040503050406030204" pitchFamily="18" charset="0"/>
                          </a:rPr>
                          <m:t>𝑃</m:t>
                        </m:r>
                      </m:e>
                      <m:sub>
                        <m:r>
                          <a:rPr lang="en-US" b="0" i="1" dirty="0" smtClean="0">
                            <a:solidFill>
                              <a:schemeClr val="bg1"/>
                            </a:solidFill>
                            <a:latin typeface="Cambria Math" panose="02040503050406030204" pitchFamily="18" charset="0"/>
                          </a:rPr>
                          <m:t>𝑛</m:t>
                        </m:r>
                      </m:sub>
                      <m:sup>
                        <m:r>
                          <a:rPr lang="en-US" b="0" i="1" dirty="0" smtClean="0">
                            <a:solidFill>
                              <a:schemeClr val="bg1"/>
                            </a:solidFill>
                            <a:latin typeface="Cambria Math" panose="02040503050406030204" pitchFamily="18" charset="0"/>
                          </a:rPr>
                          <m:t>𝑞</m:t>
                        </m:r>
                      </m:sup>
                    </m:sSubSup>
                    <m:sSub>
                      <m:sSubPr>
                        <m:ctrlPr>
                          <a:rPr lang="en-US" b="0" i="1" dirty="0" smtClean="0">
                            <a:solidFill>
                              <a:schemeClr val="bg1"/>
                            </a:solidFill>
                            <a:latin typeface="Cambria Math" panose="02040503050406030204" pitchFamily="18" charset="0"/>
                          </a:rPr>
                        </m:ctrlPr>
                      </m:sSubPr>
                      <m:e>
                        <m:r>
                          <a:rPr lang="en-US" b="0" i="1" dirty="0" smtClean="0">
                            <a:solidFill>
                              <a:schemeClr val="bg1"/>
                            </a:solidFill>
                            <a:latin typeface="Cambria Math" panose="02040503050406030204" pitchFamily="18" charset="0"/>
                          </a:rPr>
                          <m:t>,</m:t>
                        </m:r>
                      </m:e>
                      <m:sub>
                        <m:r>
                          <a:rPr lang="en-US" b="0" i="1" dirty="0" smtClean="0">
                            <a:solidFill>
                              <a:schemeClr val="bg1"/>
                            </a:solidFill>
                            <a:latin typeface="Cambria Math" panose="02040503050406030204" pitchFamily="18" charset="0"/>
                          </a:rPr>
                          <m:t>𝑡</m:t>
                        </m:r>
                      </m:sub>
                    </m:sSub>
                  </m:oMath>
                </a14:m>
                <a:r>
                  <a:rPr lang="en-US" dirty="0">
                    <a:solidFill>
                      <a:schemeClr val="bg1"/>
                    </a:solidFill>
                  </a:rPr>
                  <a:t> is also an optimization (control) variable</a:t>
                </a:r>
              </a:p>
            </p:txBody>
          </p:sp>
        </mc:Choice>
        <mc:Fallback xmlns="">
          <p:sp>
            <p:nvSpPr>
              <p:cNvPr id="23" name="TextBox 22">
                <a:extLst>
                  <a:ext uri="{FF2B5EF4-FFF2-40B4-BE49-F238E27FC236}">
                    <a16:creationId xmlns:a16="http://schemas.microsoft.com/office/drawing/2014/main" id="{9051DA40-62E1-F49F-E84D-FC7A9F5777C5}"/>
                  </a:ext>
                </a:extLst>
              </p:cNvPr>
              <p:cNvSpPr txBox="1">
                <a:spLocks noRot="1" noChangeAspect="1" noMove="1" noResize="1" noEditPoints="1" noAdjustHandles="1" noChangeArrowheads="1" noChangeShapeType="1" noTextEdit="1"/>
              </p:cNvSpPr>
              <p:nvPr/>
            </p:nvSpPr>
            <p:spPr>
              <a:xfrm>
                <a:off x="1191651" y="6143334"/>
                <a:ext cx="4267717" cy="662938"/>
              </a:xfrm>
              <a:prstGeom prst="rect">
                <a:avLst/>
              </a:prstGeom>
              <a:blipFill>
                <a:blip r:embed="rId5"/>
                <a:stretch>
                  <a:fillRect l="-1141" t="-2752" b="-13761"/>
                </a:stretch>
              </a:blipFill>
            </p:spPr>
            <p:txBody>
              <a:bodyPr/>
              <a:lstStyle/>
              <a:p>
                <a:r>
                  <a:rPr lang="en-US">
                    <a:noFill/>
                  </a:rPr>
                  <a:t> </a:t>
                </a:r>
              </a:p>
            </p:txBody>
          </p:sp>
        </mc:Fallback>
      </mc:AlternateContent>
      <p:pic>
        <p:nvPicPr>
          <p:cNvPr id="27" name="Picture 26">
            <a:extLst>
              <a:ext uri="{FF2B5EF4-FFF2-40B4-BE49-F238E27FC236}">
                <a16:creationId xmlns:a16="http://schemas.microsoft.com/office/drawing/2014/main" id="{6004C8CF-A01E-D059-A823-833FE2E34C76}"/>
              </a:ext>
            </a:extLst>
          </p:cNvPr>
          <p:cNvPicPr>
            <a:picLocks noChangeAspect="1"/>
          </p:cNvPicPr>
          <p:nvPr/>
        </p:nvPicPr>
        <p:blipFill>
          <a:blip r:embed="rId6"/>
          <a:stretch>
            <a:fillRect/>
          </a:stretch>
        </p:blipFill>
        <p:spPr>
          <a:xfrm>
            <a:off x="6659874" y="6492331"/>
            <a:ext cx="3785905" cy="292071"/>
          </a:xfrm>
          <a:prstGeom prst="rect">
            <a:avLst/>
          </a:prstGeom>
          <a:ln w="19050">
            <a:solidFill>
              <a:schemeClr val="tx1"/>
            </a:solidFill>
          </a:ln>
        </p:spPr>
      </p:pic>
    </p:spTree>
    <p:extLst>
      <p:ext uri="{BB962C8B-B14F-4D97-AF65-F5344CB8AC3E}">
        <p14:creationId xmlns:p14="http://schemas.microsoft.com/office/powerpoint/2010/main" val="42368746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4" name="Slide Background Fill">
            <a:extLst>
              <a:ext uri="{FF2B5EF4-FFF2-40B4-BE49-F238E27FC236}">
                <a16:creationId xmlns:a16="http://schemas.microsoft.com/office/drawing/2014/main" id="{913AE63C-D5B4-45D1-ACFC-648CFFCF98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86" name="Group 185">
            <a:extLst>
              <a:ext uri="{FF2B5EF4-FFF2-40B4-BE49-F238E27FC236}">
                <a16:creationId xmlns:a16="http://schemas.microsoft.com/office/drawing/2014/main" id="{AC0CA3C2-AD39-4633-9BE6-ABAF929E41B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952" cy="6858000"/>
            <a:chOff x="651279" y="598259"/>
            <a:chExt cx="10889442" cy="5680742"/>
          </a:xfrm>
        </p:grpSpPr>
        <p:sp>
          <p:nvSpPr>
            <p:cNvPr id="187" name="Color">
              <a:extLst>
                <a:ext uri="{FF2B5EF4-FFF2-40B4-BE49-F238E27FC236}">
                  <a16:creationId xmlns:a16="http://schemas.microsoft.com/office/drawing/2014/main" id="{A026427D-73DA-4C39-8C1D-28791AEDC5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8" name="Color">
              <a:extLst>
                <a:ext uri="{FF2B5EF4-FFF2-40B4-BE49-F238E27FC236}">
                  <a16:creationId xmlns:a16="http://schemas.microsoft.com/office/drawing/2014/main" id="{65091804-9D4C-4FF8-9C74-2422929495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6" name="Content Placeholder 5">
            <a:extLst>
              <a:ext uri="{FF2B5EF4-FFF2-40B4-BE49-F238E27FC236}">
                <a16:creationId xmlns:a16="http://schemas.microsoft.com/office/drawing/2014/main" id="{9B05648E-9AD3-C5AC-3357-803DD5C348BE}"/>
              </a:ext>
            </a:extLst>
          </p:cNvPr>
          <p:cNvPicPr>
            <a:picLocks noGrp="1" noChangeAspect="1"/>
          </p:cNvPicPr>
          <p:nvPr>
            <p:ph idx="1"/>
          </p:nvPr>
        </p:nvPicPr>
        <p:blipFill>
          <a:blip r:embed="rId2"/>
          <a:stretch>
            <a:fillRect/>
          </a:stretch>
        </p:blipFill>
        <p:spPr>
          <a:xfrm>
            <a:off x="6633634" y="111567"/>
            <a:ext cx="4771983" cy="1896863"/>
          </a:xfrm>
          <a:prstGeom prst="rect">
            <a:avLst/>
          </a:prstGeom>
          <a:ln w="19050">
            <a:solidFill>
              <a:schemeClr val="tx1"/>
            </a:solidFill>
          </a:ln>
        </p:spPr>
      </p:pic>
      <p:pic>
        <p:nvPicPr>
          <p:cNvPr id="8" name="Picture 7">
            <a:extLst>
              <a:ext uri="{FF2B5EF4-FFF2-40B4-BE49-F238E27FC236}">
                <a16:creationId xmlns:a16="http://schemas.microsoft.com/office/drawing/2014/main" id="{B298E378-0A4E-4CA1-D37F-4A80A0A9C554}"/>
              </a:ext>
            </a:extLst>
          </p:cNvPr>
          <p:cNvPicPr>
            <a:picLocks noChangeAspect="1"/>
          </p:cNvPicPr>
          <p:nvPr/>
        </p:nvPicPr>
        <p:blipFill>
          <a:blip r:embed="rId3"/>
          <a:stretch>
            <a:fillRect/>
          </a:stretch>
        </p:blipFill>
        <p:spPr>
          <a:xfrm>
            <a:off x="6633634" y="4973321"/>
            <a:ext cx="4838061" cy="1463513"/>
          </a:xfrm>
          <a:prstGeom prst="rect">
            <a:avLst/>
          </a:prstGeom>
          <a:ln w="19050">
            <a:solidFill>
              <a:schemeClr val="tx1"/>
            </a:solidFill>
          </a:ln>
        </p:spPr>
      </p:pic>
      <p:grpSp>
        <p:nvGrpSpPr>
          <p:cNvPr id="190" name="Group 189">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191" name="Freeform: Shape 190">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2" name="Freeform: Shape 191">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3" name="Freeform: Shape 192">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4" name="Freeform: Shape 193">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5" name="Freeform: Shape 194">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6" name="Freeform: Shape 195">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7" name="Freeform: Shape 196">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177F810F-410D-C888-4B4A-087B3E00B399}"/>
              </a:ext>
            </a:extLst>
          </p:cNvPr>
          <p:cNvSpPr>
            <a:spLocks noGrp="1"/>
          </p:cNvSpPr>
          <p:nvPr>
            <p:ph type="title"/>
          </p:nvPr>
        </p:nvSpPr>
        <p:spPr>
          <a:xfrm>
            <a:off x="786383" y="725217"/>
            <a:ext cx="3823715" cy="1778750"/>
          </a:xfrm>
        </p:spPr>
        <p:txBody>
          <a:bodyPr vert="horz" lIns="91440" tIns="45720" rIns="91440" bIns="45720" rtlCol="0" anchor="b">
            <a:normAutofit/>
          </a:bodyPr>
          <a:lstStyle/>
          <a:p>
            <a:r>
              <a:rPr lang="en-US" sz="3800" dirty="0">
                <a:highlight>
                  <a:srgbClr val="000000"/>
                </a:highlight>
                <a:latin typeface="+mj-lt"/>
              </a:rPr>
              <a:t>Battery Models Used in Various Papers</a:t>
            </a:r>
          </a:p>
        </p:txBody>
      </p:sp>
      <p:sp>
        <p:nvSpPr>
          <p:cNvPr id="4" name="Title 1">
            <a:extLst>
              <a:ext uri="{FF2B5EF4-FFF2-40B4-BE49-F238E27FC236}">
                <a16:creationId xmlns:a16="http://schemas.microsoft.com/office/drawing/2014/main" id="{C1242663-B6E5-ABE3-9294-EB6B180ECF42}"/>
              </a:ext>
            </a:extLst>
          </p:cNvPr>
          <p:cNvSpPr txBox="1">
            <a:spLocks/>
          </p:cNvSpPr>
          <p:nvPr/>
        </p:nvSpPr>
        <p:spPr>
          <a:xfrm>
            <a:off x="898227" y="2546922"/>
            <a:ext cx="5012999" cy="1341611"/>
          </a:xfrm>
          <a:prstGeom prst="rect">
            <a:avLst/>
          </a:prstGeom>
          <a:solidFill>
            <a:schemeClr val="tx1"/>
          </a:solidFill>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b="1" kern="1200">
                <a:solidFill>
                  <a:schemeClr val="bg1"/>
                </a:solidFill>
                <a:latin typeface="Corbel" panose="020B0503020204020204" pitchFamily="34" charset="0"/>
                <a:ea typeface="+mj-ea"/>
                <a:cs typeface="+mj-cs"/>
              </a:defRPr>
            </a:lvl1pPr>
          </a:lstStyle>
          <a:p>
            <a:pPr>
              <a:spcAft>
                <a:spcPts val="600"/>
              </a:spcAft>
            </a:pPr>
            <a:r>
              <a:rPr lang="en-US" sz="2200" b="0" dirty="0">
                <a:latin typeface="Times New Roman" panose="02020603050405020304" pitchFamily="18" charset="0"/>
                <a:ea typeface="+mn-ea"/>
                <a:cs typeface="Times New Roman" panose="02020603050405020304" pitchFamily="18" charset="0"/>
              </a:rPr>
              <a:t>Receding-Horizon Optimization of Unbalanced Distribution Systems with Time-Scale Separation for Discrete and Continuous Control Devices</a:t>
            </a:r>
          </a:p>
        </p:txBody>
      </p:sp>
      <p:pic>
        <p:nvPicPr>
          <p:cNvPr id="12" name="Picture 11">
            <a:extLst>
              <a:ext uri="{FF2B5EF4-FFF2-40B4-BE49-F238E27FC236}">
                <a16:creationId xmlns:a16="http://schemas.microsoft.com/office/drawing/2014/main" id="{0BE72FA5-3147-4C72-D8DD-1B39DD0B1115}"/>
              </a:ext>
            </a:extLst>
          </p:cNvPr>
          <p:cNvPicPr>
            <a:picLocks noChangeAspect="1"/>
          </p:cNvPicPr>
          <p:nvPr/>
        </p:nvPicPr>
        <p:blipFill>
          <a:blip r:embed="rId4"/>
          <a:stretch>
            <a:fillRect/>
          </a:stretch>
        </p:blipFill>
        <p:spPr>
          <a:xfrm>
            <a:off x="6633634" y="2173161"/>
            <a:ext cx="4945244" cy="2676410"/>
          </a:xfrm>
          <a:prstGeom prst="rect">
            <a:avLst/>
          </a:prstGeom>
          <a:ln w="19050">
            <a:solidFill>
              <a:schemeClr val="tx1"/>
            </a:solidFill>
          </a:ln>
        </p:spPr>
      </p:pic>
      <p:sp>
        <p:nvSpPr>
          <p:cNvPr id="3" name="Rectangle 2">
            <a:extLst>
              <a:ext uri="{FF2B5EF4-FFF2-40B4-BE49-F238E27FC236}">
                <a16:creationId xmlns:a16="http://schemas.microsoft.com/office/drawing/2014/main" id="{43916D85-0AF8-C58F-4E85-E1E6D85D847B}"/>
              </a:ext>
            </a:extLst>
          </p:cNvPr>
          <p:cNvSpPr/>
          <p:nvPr/>
        </p:nvSpPr>
        <p:spPr>
          <a:xfrm>
            <a:off x="7505700" y="980141"/>
            <a:ext cx="411888" cy="363626"/>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22A19CC3-0652-AC30-7759-18AB10239862}"/>
              </a:ext>
            </a:extLst>
          </p:cNvPr>
          <p:cNvSpPr/>
          <p:nvPr/>
        </p:nvSpPr>
        <p:spPr>
          <a:xfrm>
            <a:off x="7267575" y="1343767"/>
            <a:ext cx="847516" cy="434983"/>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0063A6D-0A98-A86B-E592-4911FD30688C}"/>
              </a:ext>
            </a:extLst>
          </p:cNvPr>
          <p:cNvSpPr/>
          <p:nvPr/>
        </p:nvSpPr>
        <p:spPr>
          <a:xfrm>
            <a:off x="8010525" y="1778750"/>
            <a:ext cx="1866900" cy="22968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A043C0B-0CFA-5172-87B7-14E56545F31B}"/>
              </a:ext>
            </a:extLst>
          </p:cNvPr>
          <p:cNvSpPr/>
          <p:nvPr/>
        </p:nvSpPr>
        <p:spPr>
          <a:xfrm>
            <a:off x="7505700" y="2173161"/>
            <a:ext cx="3899917" cy="749952"/>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AB5B2FD-100B-8A8D-DB68-87E3BC01F140}"/>
              </a:ext>
            </a:extLst>
          </p:cNvPr>
          <p:cNvSpPr/>
          <p:nvPr/>
        </p:nvSpPr>
        <p:spPr>
          <a:xfrm>
            <a:off x="7171756" y="2923113"/>
            <a:ext cx="1743644" cy="749952"/>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20C051C3-0FC6-8E74-5EB8-37EF6E42EBE1}"/>
              </a:ext>
            </a:extLst>
          </p:cNvPr>
          <p:cNvSpPr txBox="1"/>
          <p:nvPr/>
        </p:nvSpPr>
        <p:spPr>
          <a:xfrm>
            <a:off x="898227" y="5172347"/>
            <a:ext cx="3924300" cy="1200329"/>
          </a:xfrm>
          <a:prstGeom prst="rect">
            <a:avLst/>
          </a:prstGeom>
          <a:solidFill>
            <a:schemeClr val="tx1"/>
          </a:solidFill>
          <a:ln w="28575">
            <a:solidFill>
              <a:srgbClr val="92D050"/>
            </a:solidFill>
          </a:ln>
        </p:spPr>
        <p:txBody>
          <a:bodyPr wrap="square" rtlCol="0">
            <a:spAutoFit/>
          </a:bodyPr>
          <a:lstStyle/>
          <a:p>
            <a:r>
              <a:rPr lang="en-US" dirty="0">
                <a:solidFill>
                  <a:schemeClr val="bg1"/>
                </a:solidFill>
              </a:rPr>
              <a:t>All variables are </a:t>
            </a:r>
            <a:r>
              <a:rPr lang="en-US" b="1" dirty="0">
                <a:solidFill>
                  <a:schemeClr val="bg1"/>
                </a:solidFill>
              </a:rPr>
              <a:t>Continuous</a:t>
            </a:r>
          </a:p>
          <a:p>
            <a:r>
              <a:rPr lang="en-US" b="1" dirty="0">
                <a:solidFill>
                  <a:schemeClr val="bg1"/>
                </a:solidFill>
              </a:rPr>
              <a:t>No Discrete </a:t>
            </a:r>
            <a:r>
              <a:rPr lang="en-US" dirty="0">
                <a:solidFill>
                  <a:schemeClr val="bg1"/>
                </a:solidFill>
              </a:rPr>
              <a:t>variables</a:t>
            </a:r>
          </a:p>
          <a:p>
            <a:r>
              <a:rPr lang="en-US" b="1" dirty="0">
                <a:solidFill>
                  <a:schemeClr val="bg1"/>
                </a:solidFill>
              </a:rPr>
              <a:t>No Boolean </a:t>
            </a:r>
            <a:r>
              <a:rPr lang="en-US" dirty="0">
                <a:solidFill>
                  <a:schemeClr val="bg1"/>
                </a:solidFill>
              </a:rPr>
              <a:t>variables</a:t>
            </a:r>
          </a:p>
          <a:p>
            <a:r>
              <a:rPr lang="en-US" dirty="0">
                <a:solidFill>
                  <a:schemeClr val="bg1"/>
                </a:solidFill>
              </a:rPr>
              <a:t>In the final equations</a:t>
            </a:r>
          </a:p>
        </p:txBody>
      </p:sp>
      <p:pic>
        <p:nvPicPr>
          <p:cNvPr id="13" name="Picture 12">
            <a:extLst>
              <a:ext uri="{FF2B5EF4-FFF2-40B4-BE49-F238E27FC236}">
                <a16:creationId xmlns:a16="http://schemas.microsoft.com/office/drawing/2014/main" id="{97D3160D-05B0-7D93-9B66-0BC16655D619}"/>
              </a:ext>
            </a:extLst>
          </p:cNvPr>
          <p:cNvPicPr>
            <a:picLocks noChangeAspect="1"/>
          </p:cNvPicPr>
          <p:nvPr/>
        </p:nvPicPr>
        <p:blipFill>
          <a:blip r:embed="rId5"/>
          <a:stretch>
            <a:fillRect/>
          </a:stretch>
        </p:blipFill>
        <p:spPr>
          <a:xfrm>
            <a:off x="6648193" y="6502259"/>
            <a:ext cx="3785905" cy="292071"/>
          </a:xfrm>
          <a:prstGeom prst="rect">
            <a:avLst/>
          </a:prstGeom>
          <a:ln w="19050">
            <a:solidFill>
              <a:schemeClr val="tx1"/>
            </a:solidFill>
          </a:ln>
        </p:spPr>
      </p:pic>
    </p:spTree>
    <p:extLst>
      <p:ext uri="{BB962C8B-B14F-4D97-AF65-F5344CB8AC3E}">
        <p14:creationId xmlns:p14="http://schemas.microsoft.com/office/powerpoint/2010/main" val="9662824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4" name="Slide Background Fill">
            <a:extLst>
              <a:ext uri="{FF2B5EF4-FFF2-40B4-BE49-F238E27FC236}">
                <a16:creationId xmlns:a16="http://schemas.microsoft.com/office/drawing/2014/main" id="{913AE63C-D5B4-45D1-ACFC-648CFFCF98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86" name="Group 185">
            <a:extLst>
              <a:ext uri="{FF2B5EF4-FFF2-40B4-BE49-F238E27FC236}">
                <a16:creationId xmlns:a16="http://schemas.microsoft.com/office/drawing/2014/main" id="{AC0CA3C2-AD39-4633-9BE6-ABAF929E41B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952" cy="6858000"/>
            <a:chOff x="651279" y="598259"/>
            <a:chExt cx="10889442" cy="5680742"/>
          </a:xfrm>
        </p:grpSpPr>
        <p:sp>
          <p:nvSpPr>
            <p:cNvPr id="187" name="Color">
              <a:extLst>
                <a:ext uri="{FF2B5EF4-FFF2-40B4-BE49-F238E27FC236}">
                  <a16:creationId xmlns:a16="http://schemas.microsoft.com/office/drawing/2014/main" id="{A026427D-73DA-4C39-8C1D-28791AEDC5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8" name="Color">
              <a:extLst>
                <a:ext uri="{FF2B5EF4-FFF2-40B4-BE49-F238E27FC236}">
                  <a16:creationId xmlns:a16="http://schemas.microsoft.com/office/drawing/2014/main" id="{65091804-9D4C-4FF8-9C74-2422929495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6" name="Content Placeholder 5">
            <a:extLst>
              <a:ext uri="{FF2B5EF4-FFF2-40B4-BE49-F238E27FC236}">
                <a16:creationId xmlns:a16="http://schemas.microsoft.com/office/drawing/2014/main" id="{9B05648E-9AD3-C5AC-3357-803DD5C348BE}"/>
              </a:ext>
            </a:extLst>
          </p:cNvPr>
          <p:cNvPicPr>
            <a:picLocks noGrp="1" noChangeAspect="1"/>
          </p:cNvPicPr>
          <p:nvPr>
            <p:ph idx="1"/>
          </p:nvPr>
        </p:nvPicPr>
        <p:blipFill>
          <a:blip r:embed="rId2"/>
          <a:stretch>
            <a:fillRect/>
          </a:stretch>
        </p:blipFill>
        <p:spPr>
          <a:xfrm>
            <a:off x="6633634" y="111567"/>
            <a:ext cx="4771983" cy="1896863"/>
          </a:xfrm>
          <a:prstGeom prst="rect">
            <a:avLst/>
          </a:prstGeom>
          <a:ln w="19050">
            <a:solidFill>
              <a:schemeClr val="tx1"/>
            </a:solidFill>
          </a:ln>
        </p:spPr>
      </p:pic>
      <p:pic>
        <p:nvPicPr>
          <p:cNvPr id="8" name="Picture 7">
            <a:extLst>
              <a:ext uri="{FF2B5EF4-FFF2-40B4-BE49-F238E27FC236}">
                <a16:creationId xmlns:a16="http://schemas.microsoft.com/office/drawing/2014/main" id="{B298E378-0A4E-4CA1-D37F-4A80A0A9C554}"/>
              </a:ext>
            </a:extLst>
          </p:cNvPr>
          <p:cNvPicPr>
            <a:picLocks noChangeAspect="1"/>
          </p:cNvPicPr>
          <p:nvPr/>
        </p:nvPicPr>
        <p:blipFill>
          <a:blip r:embed="rId3"/>
          <a:stretch>
            <a:fillRect/>
          </a:stretch>
        </p:blipFill>
        <p:spPr>
          <a:xfrm>
            <a:off x="6653466" y="4321898"/>
            <a:ext cx="4838061" cy="1463513"/>
          </a:xfrm>
          <a:prstGeom prst="rect">
            <a:avLst/>
          </a:prstGeom>
          <a:ln w="19050">
            <a:solidFill>
              <a:schemeClr val="tx1"/>
            </a:solidFill>
          </a:ln>
        </p:spPr>
      </p:pic>
      <p:grpSp>
        <p:nvGrpSpPr>
          <p:cNvPr id="190" name="Group 189">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191" name="Freeform: Shape 190">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2" name="Freeform: Shape 191">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3" name="Freeform: Shape 192">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4" name="Freeform: Shape 193">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5" name="Freeform: Shape 194">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6" name="Freeform: Shape 195">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7" name="Freeform: Shape 196">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177F810F-410D-C888-4B4A-087B3E00B399}"/>
              </a:ext>
            </a:extLst>
          </p:cNvPr>
          <p:cNvSpPr>
            <a:spLocks noGrp="1"/>
          </p:cNvSpPr>
          <p:nvPr>
            <p:ph type="title"/>
          </p:nvPr>
        </p:nvSpPr>
        <p:spPr>
          <a:xfrm>
            <a:off x="786383" y="725217"/>
            <a:ext cx="3823715" cy="1778750"/>
          </a:xfrm>
          <a:noFill/>
        </p:spPr>
        <p:txBody>
          <a:bodyPr vert="horz" lIns="91440" tIns="45720" rIns="91440" bIns="45720" rtlCol="0" anchor="b">
            <a:normAutofit/>
          </a:bodyPr>
          <a:lstStyle/>
          <a:p>
            <a:r>
              <a:rPr lang="en-US" sz="3800" dirty="0">
                <a:highlight>
                  <a:srgbClr val="800000"/>
                </a:highlight>
                <a:latin typeface="+mj-lt"/>
              </a:rPr>
              <a:t>Battery Models Used in Various Papers</a:t>
            </a:r>
          </a:p>
        </p:txBody>
      </p:sp>
      <p:sp>
        <p:nvSpPr>
          <p:cNvPr id="4" name="Title 1">
            <a:extLst>
              <a:ext uri="{FF2B5EF4-FFF2-40B4-BE49-F238E27FC236}">
                <a16:creationId xmlns:a16="http://schemas.microsoft.com/office/drawing/2014/main" id="{C1242663-B6E5-ABE3-9294-EB6B180ECF42}"/>
              </a:ext>
            </a:extLst>
          </p:cNvPr>
          <p:cNvSpPr txBox="1">
            <a:spLocks/>
          </p:cNvSpPr>
          <p:nvPr/>
        </p:nvSpPr>
        <p:spPr>
          <a:xfrm>
            <a:off x="898227" y="2546922"/>
            <a:ext cx="5012999" cy="1341611"/>
          </a:xfrm>
          <a:prstGeom prst="rect">
            <a:avLst/>
          </a:prstGeom>
          <a:solidFill>
            <a:schemeClr val="accent1">
              <a:lumMod val="75000"/>
            </a:schemeClr>
          </a:solidFill>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b="1" kern="1200">
                <a:solidFill>
                  <a:schemeClr val="bg1"/>
                </a:solidFill>
                <a:latin typeface="Corbel" panose="020B0503020204020204" pitchFamily="34" charset="0"/>
                <a:ea typeface="+mj-ea"/>
                <a:cs typeface="+mj-cs"/>
              </a:defRPr>
            </a:lvl1pPr>
          </a:lstStyle>
          <a:p>
            <a:pPr algn="ctr"/>
            <a:r>
              <a:rPr lang="en-US" sz="2800" b="0" dirty="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pic>
        <p:nvPicPr>
          <p:cNvPr id="12" name="Picture 11">
            <a:extLst>
              <a:ext uri="{FF2B5EF4-FFF2-40B4-BE49-F238E27FC236}">
                <a16:creationId xmlns:a16="http://schemas.microsoft.com/office/drawing/2014/main" id="{0BE72FA5-3147-4C72-D8DD-1B39DD0B1115}"/>
              </a:ext>
            </a:extLst>
          </p:cNvPr>
          <p:cNvPicPr>
            <a:picLocks noChangeAspect="1"/>
          </p:cNvPicPr>
          <p:nvPr/>
        </p:nvPicPr>
        <p:blipFill rotWithShape="1">
          <a:blip r:embed="rId4"/>
          <a:srcRect b="73702"/>
          <a:stretch/>
        </p:blipFill>
        <p:spPr>
          <a:xfrm>
            <a:off x="6633634" y="2173161"/>
            <a:ext cx="4945244" cy="703843"/>
          </a:xfrm>
          <a:prstGeom prst="rect">
            <a:avLst/>
          </a:prstGeom>
          <a:ln w="19050">
            <a:solidFill>
              <a:schemeClr val="tx1"/>
            </a:solidFill>
          </a:ln>
        </p:spPr>
      </p:pic>
      <p:sp>
        <p:nvSpPr>
          <p:cNvPr id="3" name="Rectangle 2">
            <a:extLst>
              <a:ext uri="{FF2B5EF4-FFF2-40B4-BE49-F238E27FC236}">
                <a16:creationId xmlns:a16="http://schemas.microsoft.com/office/drawing/2014/main" id="{43916D85-0AF8-C58F-4E85-E1E6D85D847B}"/>
              </a:ext>
            </a:extLst>
          </p:cNvPr>
          <p:cNvSpPr/>
          <p:nvPr/>
        </p:nvSpPr>
        <p:spPr>
          <a:xfrm>
            <a:off x="7505700" y="980141"/>
            <a:ext cx="411888" cy="363626"/>
          </a:xfrm>
          <a:prstGeom prst="rect">
            <a:avLst/>
          </a:prstGeom>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22A19CC3-0652-AC30-7759-18AB10239862}"/>
              </a:ext>
            </a:extLst>
          </p:cNvPr>
          <p:cNvSpPr/>
          <p:nvPr/>
        </p:nvSpPr>
        <p:spPr>
          <a:xfrm>
            <a:off x="7267575" y="1343767"/>
            <a:ext cx="847516" cy="434983"/>
          </a:xfrm>
          <a:prstGeom prst="rect">
            <a:avLst/>
          </a:prstGeom>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0063A6D-0A98-A86B-E592-4911FD30688C}"/>
              </a:ext>
            </a:extLst>
          </p:cNvPr>
          <p:cNvSpPr/>
          <p:nvPr/>
        </p:nvSpPr>
        <p:spPr>
          <a:xfrm>
            <a:off x="8010525" y="1778750"/>
            <a:ext cx="1866900" cy="229680"/>
          </a:xfrm>
          <a:prstGeom prst="rect">
            <a:avLst/>
          </a:prstGeom>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A043C0B-0CFA-5172-87B7-14E56545F31B}"/>
              </a:ext>
            </a:extLst>
          </p:cNvPr>
          <p:cNvSpPr/>
          <p:nvPr/>
        </p:nvSpPr>
        <p:spPr>
          <a:xfrm>
            <a:off x="7505700" y="2173161"/>
            <a:ext cx="3899917" cy="749952"/>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20C051C3-0FC6-8E74-5EB8-37EF6E42EBE1}"/>
              </a:ext>
            </a:extLst>
          </p:cNvPr>
          <p:cNvSpPr txBox="1"/>
          <p:nvPr/>
        </p:nvSpPr>
        <p:spPr>
          <a:xfrm>
            <a:off x="898227" y="5172347"/>
            <a:ext cx="3924300" cy="1200329"/>
          </a:xfrm>
          <a:prstGeom prst="rect">
            <a:avLst/>
          </a:prstGeom>
          <a:solidFill>
            <a:schemeClr val="accent1">
              <a:lumMod val="75000"/>
            </a:schemeClr>
          </a:solidFill>
          <a:ln w="28575">
            <a:solidFill>
              <a:srgbClr val="92D050"/>
            </a:solidFill>
          </a:ln>
        </p:spPr>
        <p:txBody>
          <a:bodyPr wrap="square" rtlCol="0">
            <a:spAutoFit/>
          </a:bodyPr>
          <a:lstStyle/>
          <a:p>
            <a:r>
              <a:rPr lang="en-US" dirty="0">
                <a:solidFill>
                  <a:schemeClr val="bg1"/>
                </a:solidFill>
              </a:rPr>
              <a:t>All variables are </a:t>
            </a:r>
            <a:r>
              <a:rPr lang="en-US" b="1" dirty="0">
                <a:solidFill>
                  <a:schemeClr val="bg1"/>
                </a:solidFill>
              </a:rPr>
              <a:t>Continuous</a:t>
            </a:r>
          </a:p>
          <a:p>
            <a:r>
              <a:rPr lang="en-US" b="1" dirty="0">
                <a:solidFill>
                  <a:schemeClr val="bg1"/>
                </a:solidFill>
              </a:rPr>
              <a:t>No Discrete </a:t>
            </a:r>
            <a:r>
              <a:rPr lang="en-US" dirty="0">
                <a:solidFill>
                  <a:schemeClr val="bg1"/>
                </a:solidFill>
              </a:rPr>
              <a:t>variables</a:t>
            </a:r>
          </a:p>
          <a:p>
            <a:r>
              <a:rPr lang="en-US" b="1" dirty="0">
                <a:solidFill>
                  <a:schemeClr val="bg1"/>
                </a:solidFill>
              </a:rPr>
              <a:t>No Boolean </a:t>
            </a:r>
            <a:r>
              <a:rPr lang="en-US" dirty="0">
                <a:solidFill>
                  <a:schemeClr val="bg1"/>
                </a:solidFill>
              </a:rPr>
              <a:t>variables</a:t>
            </a:r>
          </a:p>
          <a:p>
            <a:r>
              <a:rPr lang="en-US" dirty="0">
                <a:solidFill>
                  <a:schemeClr val="bg1"/>
                </a:solidFill>
              </a:rPr>
              <a:t>In the final equations</a:t>
            </a:r>
          </a:p>
        </p:txBody>
      </p:sp>
      <p:sp>
        <p:nvSpPr>
          <p:cNvPr id="13" name="TextBox 12">
            <a:extLst>
              <a:ext uri="{FF2B5EF4-FFF2-40B4-BE49-F238E27FC236}">
                <a16:creationId xmlns:a16="http://schemas.microsoft.com/office/drawing/2014/main" id="{2AFC21BD-783A-191C-390C-F3FF81A2B709}"/>
              </a:ext>
            </a:extLst>
          </p:cNvPr>
          <p:cNvSpPr txBox="1"/>
          <p:nvPr/>
        </p:nvSpPr>
        <p:spPr>
          <a:xfrm>
            <a:off x="700473" y="4129232"/>
            <a:ext cx="3628106" cy="923330"/>
          </a:xfrm>
          <a:prstGeom prst="rect">
            <a:avLst/>
          </a:prstGeom>
          <a:solidFill>
            <a:schemeClr val="tx1"/>
          </a:solidFill>
        </p:spPr>
        <p:txBody>
          <a:bodyPr wrap="square" rtlCol="0">
            <a:spAutoFit/>
          </a:bodyPr>
          <a:lstStyle/>
          <a:p>
            <a:r>
              <a:rPr lang="en-US" dirty="0">
                <a:solidFill>
                  <a:schemeClr val="bg1"/>
                </a:solidFill>
              </a:rPr>
              <a:t>For a system WITHOUT any STL elements,  instead of a (MI , SOCP) loops, they use (SOCP, NLP) loops.</a:t>
            </a:r>
          </a:p>
        </p:txBody>
      </p:sp>
      <p:sp>
        <p:nvSpPr>
          <p:cNvPr id="15" name="TextBox 14">
            <a:extLst>
              <a:ext uri="{FF2B5EF4-FFF2-40B4-BE49-F238E27FC236}">
                <a16:creationId xmlns:a16="http://schemas.microsoft.com/office/drawing/2014/main" id="{F1635F72-A263-7E13-2571-60C2C7AE6D3E}"/>
              </a:ext>
            </a:extLst>
          </p:cNvPr>
          <p:cNvSpPr txBox="1"/>
          <p:nvPr/>
        </p:nvSpPr>
        <p:spPr>
          <a:xfrm>
            <a:off x="3383713" y="81498"/>
            <a:ext cx="3026022" cy="646331"/>
          </a:xfrm>
          <a:prstGeom prst="rect">
            <a:avLst/>
          </a:prstGeom>
          <a:solidFill>
            <a:schemeClr val="tx1"/>
          </a:solidFill>
        </p:spPr>
        <p:txBody>
          <a:bodyPr wrap="square" rtlCol="0">
            <a:spAutoFit/>
          </a:bodyPr>
          <a:lstStyle/>
          <a:p>
            <a:r>
              <a:rPr lang="en-US" dirty="0">
                <a:solidFill>
                  <a:schemeClr val="bg1"/>
                </a:solidFill>
              </a:rPr>
              <a:t>Battery models themselves are the same.</a:t>
            </a:r>
          </a:p>
        </p:txBody>
      </p:sp>
      <p:sp>
        <p:nvSpPr>
          <p:cNvPr id="19" name="TextBox 18">
            <a:extLst>
              <a:ext uri="{FF2B5EF4-FFF2-40B4-BE49-F238E27FC236}">
                <a16:creationId xmlns:a16="http://schemas.microsoft.com/office/drawing/2014/main" id="{DEB3CEF0-C77A-F70A-BD60-3805DA29BD4A}"/>
              </a:ext>
            </a:extLst>
          </p:cNvPr>
          <p:cNvSpPr txBox="1"/>
          <p:nvPr/>
        </p:nvSpPr>
        <p:spPr>
          <a:xfrm>
            <a:off x="6627241" y="3407215"/>
            <a:ext cx="2392384" cy="646331"/>
          </a:xfrm>
          <a:prstGeom prst="rect">
            <a:avLst/>
          </a:prstGeom>
          <a:solidFill>
            <a:schemeClr val="tx1"/>
          </a:solidFill>
        </p:spPr>
        <p:txBody>
          <a:bodyPr wrap="square" rtlCol="0">
            <a:spAutoFit/>
          </a:bodyPr>
          <a:lstStyle/>
          <a:p>
            <a:r>
              <a:rPr lang="en-US" dirty="0">
                <a:solidFill>
                  <a:schemeClr val="bg1"/>
                </a:solidFill>
              </a:rPr>
              <a:t>Also, NO yellow term this time.</a:t>
            </a:r>
          </a:p>
        </p:txBody>
      </p:sp>
      <p:pic>
        <p:nvPicPr>
          <p:cNvPr id="23" name="Picture 22">
            <a:extLst>
              <a:ext uri="{FF2B5EF4-FFF2-40B4-BE49-F238E27FC236}">
                <a16:creationId xmlns:a16="http://schemas.microsoft.com/office/drawing/2014/main" id="{80963598-382B-8A5F-D1DB-6D71C4619C98}"/>
              </a:ext>
            </a:extLst>
          </p:cNvPr>
          <p:cNvPicPr>
            <a:picLocks noChangeAspect="1"/>
          </p:cNvPicPr>
          <p:nvPr/>
        </p:nvPicPr>
        <p:blipFill>
          <a:blip r:embed="rId5"/>
          <a:stretch>
            <a:fillRect/>
          </a:stretch>
        </p:blipFill>
        <p:spPr>
          <a:xfrm>
            <a:off x="6653466" y="6144763"/>
            <a:ext cx="3785905" cy="292071"/>
          </a:xfrm>
          <a:prstGeom prst="rect">
            <a:avLst/>
          </a:prstGeom>
          <a:ln w="19050">
            <a:solidFill>
              <a:schemeClr val="tx1"/>
            </a:solidFill>
          </a:ln>
        </p:spPr>
      </p:pic>
    </p:spTree>
    <p:extLst>
      <p:ext uri="{BB962C8B-B14F-4D97-AF65-F5344CB8AC3E}">
        <p14:creationId xmlns:p14="http://schemas.microsoft.com/office/powerpoint/2010/main" val="41328428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4" name="Slide Background Fill">
            <a:extLst>
              <a:ext uri="{FF2B5EF4-FFF2-40B4-BE49-F238E27FC236}">
                <a16:creationId xmlns:a16="http://schemas.microsoft.com/office/drawing/2014/main" id="{913AE63C-D5B4-45D1-ACFC-648CFFCF98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86" name="Group 185">
            <a:extLst>
              <a:ext uri="{FF2B5EF4-FFF2-40B4-BE49-F238E27FC236}">
                <a16:creationId xmlns:a16="http://schemas.microsoft.com/office/drawing/2014/main" id="{AC0CA3C2-AD39-4633-9BE6-ABAF929E41B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952" cy="6858000"/>
            <a:chOff x="651279" y="598259"/>
            <a:chExt cx="10889442" cy="5680742"/>
          </a:xfrm>
        </p:grpSpPr>
        <p:sp>
          <p:nvSpPr>
            <p:cNvPr id="187" name="Color">
              <a:extLst>
                <a:ext uri="{FF2B5EF4-FFF2-40B4-BE49-F238E27FC236}">
                  <a16:creationId xmlns:a16="http://schemas.microsoft.com/office/drawing/2014/main" id="{A026427D-73DA-4C39-8C1D-28791AEDC5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8" name="Color">
              <a:extLst>
                <a:ext uri="{FF2B5EF4-FFF2-40B4-BE49-F238E27FC236}">
                  <a16:creationId xmlns:a16="http://schemas.microsoft.com/office/drawing/2014/main" id="{65091804-9D4C-4FF8-9C74-2422929495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6" name="Content Placeholder 5">
            <a:extLst>
              <a:ext uri="{FF2B5EF4-FFF2-40B4-BE49-F238E27FC236}">
                <a16:creationId xmlns:a16="http://schemas.microsoft.com/office/drawing/2014/main" id="{9B05648E-9AD3-C5AC-3357-803DD5C348BE}"/>
              </a:ext>
            </a:extLst>
          </p:cNvPr>
          <p:cNvPicPr>
            <a:picLocks noGrp="1" noChangeAspect="1"/>
          </p:cNvPicPr>
          <p:nvPr>
            <p:ph idx="1"/>
          </p:nvPr>
        </p:nvPicPr>
        <p:blipFill>
          <a:blip r:embed="rId2"/>
          <a:stretch>
            <a:fillRect/>
          </a:stretch>
        </p:blipFill>
        <p:spPr>
          <a:xfrm>
            <a:off x="6633634" y="111567"/>
            <a:ext cx="4771983" cy="1896863"/>
          </a:xfrm>
          <a:prstGeom prst="rect">
            <a:avLst/>
          </a:prstGeom>
          <a:ln w="19050">
            <a:solidFill>
              <a:schemeClr val="tx1"/>
            </a:solidFill>
          </a:ln>
        </p:spPr>
      </p:pic>
      <p:pic>
        <p:nvPicPr>
          <p:cNvPr id="8" name="Picture 7">
            <a:extLst>
              <a:ext uri="{FF2B5EF4-FFF2-40B4-BE49-F238E27FC236}">
                <a16:creationId xmlns:a16="http://schemas.microsoft.com/office/drawing/2014/main" id="{B298E378-0A4E-4CA1-D37F-4A80A0A9C554}"/>
              </a:ext>
            </a:extLst>
          </p:cNvPr>
          <p:cNvPicPr>
            <a:picLocks noChangeAspect="1"/>
          </p:cNvPicPr>
          <p:nvPr/>
        </p:nvPicPr>
        <p:blipFill>
          <a:blip r:embed="rId3"/>
          <a:stretch>
            <a:fillRect/>
          </a:stretch>
        </p:blipFill>
        <p:spPr>
          <a:xfrm>
            <a:off x="6653466" y="4321898"/>
            <a:ext cx="4838061" cy="1463513"/>
          </a:xfrm>
          <a:prstGeom prst="rect">
            <a:avLst/>
          </a:prstGeom>
          <a:ln w="19050">
            <a:solidFill>
              <a:schemeClr val="tx1"/>
            </a:solidFill>
          </a:ln>
        </p:spPr>
      </p:pic>
      <p:grpSp>
        <p:nvGrpSpPr>
          <p:cNvPr id="190" name="Group 189">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191" name="Freeform: Shape 190">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2" name="Freeform: Shape 191">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3" name="Freeform: Shape 192">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4" name="Freeform: Shape 193">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5" name="Freeform: Shape 194">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6" name="Freeform: Shape 195">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7" name="Freeform: Shape 196">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177F810F-410D-C888-4B4A-087B3E00B399}"/>
              </a:ext>
            </a:extLst>
          </p:cNvPr>
          <p:cNvSpPr>
            <a:spLocks noGrp="1"/>
          </p:cNvSpPr>
          <p:nvPr>
            <p:ph type="title"/>
          </p:nvPr>
        </p:nvSpPr>
        <p:spPr>
          <a:xfrm>
            <a:off x="786383" y="725217"/>
            <a:ext cx="3823715" cy="1778750"/>
          </a:xfrm>
          <a:noFill/>
        </p:spPr>
        <p:txBody>
          <a:bodyPr vert="horz" lIns="91440" tIns="45720" rIns="91440" bIns="45720" rtlCol="0" anchor="b">
            <a:normAutofit/>
          </a:bodyPr>
          <a:lstStyle/>
          <a:p>
            <a:r>
              <a:rPr lang="en-US" sz="3800" dirty="0">
                <a:highlight>
                  <a:srgbClr val="800000"/>
                </a:highlight>
                <a:latin typeface="+mj-lt"/>
              </a:rPr>
              <a:t>Battery Models Used in Various Papers</a:t>
            </a:r>
          </a:p>
        </p:txBody>
      </p:sp>
      <p:sp>
        <p:nvSpPr>
          <p:cNvPr id="4" name="Title 1">
            <a:extLst>
              <a:ext uri="{FF2B5EF4-FFF2-40B4-BE49-F238E27FC236}">
                <a16:creationId xmlns:a16="http://schemas.microsoft.com/office/drawing/2014/main" id="{C1242663-B6E5-ABE3-9294-EB6B180ECF42}"/>
              </a:ext>
            </a:extLst>
          </p:cNvPr>
          <p:cNvSpPr txBox="1">
            <a:spLocks/>
          </p:cNvSpPr>
          <p:nvPr/>
        </p:nvSpPr>
        <p:spPr>
          <a:xfrm>
            <a:off x="898227" y="2546922"/>
            <a:ext cx="5012999" cy="1341611"/>
          </a:xfrm>
          <a:prstGeom prst="rect">
            <a:avLst/>
          </a:prstGeom>
          <a:solidFill>
            <a:schemeClr val="accent1">
              <a:lumMod val="75000"/>
            </a:schemeClr>
          </a:solidFill>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b="1" kern="1200">
                <a:solidFill>
                  <a:schemeClr val="bg1"/>
                </a:solidFill>
                <a:latin typeface="Corbel" panose="020B0503020204020204" pitchFamily="34" charset="0"/>
                <a:ea typeface="+mj-ea"/>
                <a:cs typeface="+mj-cs"/>
              </a:defRPr>
            </a:lvl1pPr>
          </a:lstStyle>
          <a:p>
            <a:pPr algn="ctr"/>
            <a:r>
              <a:rPr lang="en-US" sz="2800" b="0" dirty="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pic>
        <p:nvPicPr>
          <p:cNvPr id="12" name="Picture 11">
            <a:extLst>
              <a:ext uri="{FF2B5EF4-FFF2-40B4-BE49-F238E27FC236}">
                <a16:creationId xmlns:a16="http://schemas.microsoft.com/office/drawing/2014/main" id="{0BE72FA5-3147-4C72-D8DD-1B39DD0B1115}"/>
              </a:ext>
            </a:extLst>
          </p:cNvPr>
          <p:cNvPicPr>
            <a:picLocks noChangeAspect="1"/>
          </p:cNvPicPr>
          <p:nvPr/>
        </p:nvPicPr>
        <p:blipFill rotWithShape="1">
          <a:blip r:embed="rId4"/>
          <a:srcRect b="73702"/>
          <a:stretch/>
        </p:blipFill>
        <p:spPr>
          <a:xfrm>
            <a:off x="6633634" y="2173161"/>
            <a:ext cx="4945244" cy="703843"/>
          </a:xfrm>
          <a:prstGeom prst="rect">
            <a:avLst/>
          </a:prstGeom>
          <a:ln w="19050">
            <a:solidFill>
              <a:schemeClr val="tx1"/>
            </a:solidFill>
          </a:ln>
        </p:spPr>
      </p:pic>
      <p:sp>
        <p:nvSpPr>
          <p:cNvPr id="3" name="Rectangle 2">
            <a:extLst>
              <a:ext uri="{FF2B5EF4-FFF2-40B4-BE49-F238E27FC236}">
                <a16:creationId xmlns:a16="http://schemas.microsoft.com/office/drawing/2014/main" id="{43916D85-0AF8-C58F-4E85-E1E6D85D847B}"/>
              </a:ext>
            </a:extLst>
          </p:cNvPr>
          <p:cNvSpPr/>
          <p:nvPr/>
        </p:nvSpPr>
        <p:spPr>
          <a:xfrm>
            <a:off x="7505700" y="980141"/>
            <a:ext cx="411888" cy="363626"/>
          </a:xfrm>
          <a:prstGeom prst="rect">
            <a:avLst/>
          </a:prstGeom>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22A19CC3-0652-AC30-7759-18AB10239862}"/>
              </a:ext>
            </a:extLst>
          </p:cNvPr>
          <p:cNvSpPr/>
          <p:nvPr/>
        </p:nvSpPr>
        <p:spPr>
          <a:xfrm>
            <a:off x="7267575" y="1343767"/>
            <a:ext cx="847516" cy="434983"/>
          </a:xfrm>
          <a:prstGeom prst="rect">
            <a:avLst/>
          </a:prstGeom>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0063A6D-0A98-A86B-E592-4911FD30688C}"/>
              </a:ext>
            </a:extLst>
          </p:cNvPr>
          <p:cNvSpPr/>
          <p:nvPr/>
        </p:nvSpPr>
        <p:spPr>
          <a:xfrm>
            <a:off x="8010525" y="1778750"/>
            <a:ext cx="1866900" cy="229680"/>
          </a:xfrm>
          <a:prstGeom prst="rect">
            <a:avLst/>
          </a:prstGeom>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A043C0B-0CFA-5172-87B7-14E56545F31B}"/>
              </a:ext>
            </a:extLst>
          </p:cNvPr>
          <p:cNvSpPr/>
          <p:nvPr/>
        </p:nvSpPr>
        <p:spPr>
          <a:xfrm>
            <a:off x="7505700" y="2173161"/>
            <a:ext cx="3899917" cy="749952"/>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20C051C3-0FC6-8E74-5EB8-37EF6E42EBE1}"/>
              </a:ext>
            </a:extLst>
          </p:cNvPr>
          <p:cNvSpPr txBox="1"/>
          <p:nvPr/>
        </p:nvSpPr>
        <p:spPr>
          <a:xfrm>
            <a:off x="898227" y="5172347"/>
            <a:ext cx="3924300" cy="1200329"/>
          </a:xfrm>
          <a:prstGeom prst="rect">
            <a:avLst/>
          </a:prstGeom>
          <a:solidFill>
            <a:schemeClr val="accent1">
              <a:lumMod val="75000"/>
            </a:schemeClr>
          </a:solidFill>
          <a:ln w="28575">
            <a:solidFill>
              <a:srgbClr val="92D050"/>
            </a:solidFill>
          </a:ln>
        </p:spPr>
        <p:txBody>
          <a:bodyPr wrap="square" rtlCol="0">
            <a:spAutoFit/>
          </a:bodyPr>
          <a:lstStyle/>
          <a:p>
            <a:r>
              <a:rPr lang="en-US" dirty="0">
                <a:solidFill>
                  <a:schemeClr val="bg1"/>
                </a:solidFill>
              </a:rPr>
              <a:t>All variables are </a:t>
            </a:r>
            <a:r>
              <a:rPr lang="en-US" b="1" dirty="0">
                <a:solidFill>
                  <a:schemeClr val="bg1"/>
                </a:solidFill>
              </a:rPr>
              <a:t>Continuous</a:t>
            </a:r>
          </a:p>
          <a:p>
            <a:r>
              <a:rPr lang="en-US" b="1" dirty="0">
                <a:solidFill>
                  <a:schemeClr val="bg1"/>
                </a:solidFill>
              </a:rPr>
              <a:t>No Discrete </a:t>
            </a:r>
            <a:r>
              <a:rPr lang="en-US" dirty="0">
                <a:solidFill>
                  <a:schemeClr val="bg1"/>
                </a:solidFill>
              </a:rPr>
              <a:t>variables</a:t>
            </a:r>
          </a:p>
          <a:p>
            <a:r>
              <a:rPr lang="en-US" b="1" dirty="0">
                <a:solidFill>
                  <a:schemeClr val="bg1"/>
                </a:solidFill>
              </a:rPr>
              <a:t>No Boolean </a:t>
            </a:r>
            <a:r>
              <a:rPr lang="en-US" dirty="0">
                <a:solidFill>
                  <a:schemeClr val="bg1"/>
                </a:solidFill>
              </a:rPr>
              <a:t>variables</a:t>
            </a:r>
          </a:p>
          <a:p>
            <a:r>
              <a:rPr lang="en-US" dirty="0">
                <a:solidFill>
                  <a:schemeClr val="bg1"/>
                </a:solidFill>
              </a:rPr>
              <a:t>In the final equations</a:t>
            </a:r>
          </a:p>
        </p:txBody>
      </p:sp>
      <p:sp>
        <p:nvSpPr>
          <p:cNvPr id="13" name="TextBox 12">
            <a:extLst>
              <a:ext uri="{FF2B5EF4-FFF2-40B4-BE49-F238E27FC236}">
                <a16:creationId xmlns:a16="http://schemas.microsoft.com/office/drawing/2014/main" id="{2AFC21BD-783A-191C-390C-F3FF81A2B709}"/>
              </a:ext>
            </a:extLst>
          </p:cNvPr>
          <p:cNvSpPr txBox="1"/>
          <p:nvPr/>
        </p:nvSpPr>
        <p:spPr>
          <a:xfrm>
            <a:off x="700473" y="4129232"/>
            <a:ext cx="3628106" cy="923330"/>
          </a:xfrm>
          <a:prstGeom prst="rect">
            <a:avLst/>
          </a:prstGeom>
          <a:solidFill>
            <a:schemeClr val="tx1"/>
          </a:solidFill>
        </p:spPr>
        <p:txBody>
          <a:bodyPr wrap="square" rtlCol="0">
            <a:spAutoFit/>
          </a:bodyPr>
          <a:lstStyle/>
          <a:p>
            <a:r>
              <a:rPr lang="en-US" dirty="0">
                <a:solidFill>
                  <a:schemeClr val="bg1"/>
                </a:solidFill>
              </a:rPr>
              <a:t>For a system WITHOUT any STL elements,  instead of a (MI , SOCP) loops, they use (SOCP, NLP) loops.</a:t>
            </a:r>
          </a:p>
        </p:txBody>
      </p:sp>
      <p:sp>
        <p:nvSpPr>
          <p:cNvPr id="15" name="TextBox 14">
            <a:extLst>
              <a:ext uri="{FF2B5EF4-FFF2-40B4-BE49-F238E27FC236}">
                <a16:creationId xmlns:a16="http://schemas.microsoft.com/office/drawing/2014/main" id="{F1635F72-A263-7E13-2571-60C2C7AE6D3E}"/>
              </a:ext>
            </a:extLst>
          </p:cNvPr>
          <p:cNvSpPr txBox="1"/>
          <p:nvPr/>
        </p:nvSpPr>
        <p:spPr>
          <a:xfrm>
            <a:off x="3383713" y="81498"/>
            <a:ext cx="3026022" cy="646331"/>
          </a:xfrm>
          <a:prstGeom prst="rect">
            <a:avLst/>
          </a:prstGeom>
          <a:solidFill>
            <a:schemeClr val="tx1"/>
          </a:solidFill>
        </p:spPr>
        <p:txBody>
          <a:bodyPr wrap="square" rtlCol="0">
            <a:spAutoFit/>
          </a:bodyPr>
          <a:lstStyle/>
          <a:p>
            <a:r>
              <a:rPr lang="en-US" dirty="0">
                <a:solidFill>
                  <a:schemeClr val="bg1"/>
                </a:solidFill>
              </a:rPr>
              <a:t>Battery models themselves are the same.</a:t>
            </a:r>
          </a:p>
        </p:txBody>
      </p:sp>
      <p:sp>
        <p:nvSpPr>
          <p:cNvPr id="19" name="TextBox 18">
            <a:extLst>
              <a:ext uri="{FF2B5EF4-FFF2-40B4-BE49-F238E27FC236}">
                <a16:creationId xmlns:a16="http://schemas.microsoft.com/office/drawing/2014/main" id="{DEB3CEF0-C77A-F70A-BD60-3805DA29BD4A}"/>
              </a:ext>
            </a:extLst>
          </p:cNvPr>
          <p:cNvSpPr txBox="1"/>
          <p:nvPr/>
        </p:nvSpPr>
        <p:spPr>
          <a:xfrm>
            <a:off x="6627241" y="3407215"/>
            <a:ext cx="2392384" cy="646331"/>
          </a:xfrm>
          <a:prstGeom prst="rect">
            <a:avLst/>
          </a:prstGeom>
          <a:solidFill>
            <a:schemeClr val="tx1"/>
          </a:solidFill>
        </p:spPr>
        <p:txBody>
          <a:bodyPr wrap="square" rtlCol="0">
            <a:spAutoFit/>
          </a:bodyPr>
          <a:lstStyle/>
          <a:p>
            <a:r>
              <a:rPr lang="en-US" dirty="0">
                <a:solidFill>
                  <a:schemeClr val="bg1"/>
                </a:solidFill>
              </a:rPr>
              <a:t>Also, NO yellow term this time.</a:t>
            </a:r>
          </a:p>
        </p:txBody>
      </p:sp>
      <p:pic>
        <p:nvPicPr>
          <p:cNvPr id="23" name="Picture 22">
            <a:extLst>
              <a:ext uri="{FF2B5EF4-FFF2-40B4-BE49-F238E27FC236}">
                <a16:creationId xmlns:a16="http://schemas.microsoft.com/office/drawing/2014/main" id="{80963598-382B-8A5F-D1DB-6D71C4619C98}"/>
              </a:ext>
            </a:extLst>
          </p:cNvPr>
          <p:cNvPicPr>
            <a:picLocks noChangeAspect="1"/>
          </p:cNvPicPr>
          <p:nvPr/>
        </p:nvPicPr>
        <p:blipFill>
          <a:blip r:embed="rId5"/>
          <a:stretch>
            <a:fillRect/>
          </a:stretch>
        </p:blipFill>
        <p:spPr>
          <a:xfrm>
            <a:off x="6653466" y="6144763"/>
            <a:ext cx="3785905" cy="292071"/>
          </a:xfrm>
          <a:prstGeom prst="rect">
            <a:avLst/>
          </a:prstGeom>
          <a:ln w="19050">
            <a:solidFill>
              <a:schemeClr val="tx1"/>
            </a:solidFill>
          </a:ln>
        </p:spPr>
      </p:pic>
      <p:grpSp>
        <p:nvGrpSpPr>
          <p:cNvPr id="24" name="Group 23">
            <a:extLst>
              <a:ext uri="{FF2B5EF4-FFF2-40B4-BE49-F238E27FC236}">
                <a16:creationId xmlns:a16="http://schemas.microsoft.com/office/drawing/2014/main" id="{FCB51A60-59BB-571A-29AD-723F1EB66B4F}"/>
              </a:ext>
            </a:extLst>
          </p:cNvPr>
          <p:cNvGrpSpPr/>
          <p:nvPr/>
        </p:nvGrpSpPr>
        <p:grpSpPr>
          <a:xfrm>
            <a:off x="3174243" y="1345834"/>
            <a:ext cx="5806447" cy="2976064"/>
            <a:chOff x="3750242" y="1388655"/>
            <a:chExt cx="5806447" cy="2976064"/>
          </a:xfrm>
        </p:grpSpPr>
        <p:pic>
          <p:nvPicPr>
            <p:cNvPr id="14" name="Picture 13">
              <a:extLst>
                <a:ext uri="{FF2B5EF4-FFF2-40B4-BE49-F238E27FC236}">
                  <a16:creationId xmlns:a16="http://schemas.microsoft.com/office/drawing/2014/main" id="{7F9A59C2-EA7F-4A15-5CA1-8290786D1811}"/>
                </a:ext>
              </a:extLst>
            </p:cNvPr>
            <p:cNvPicPr>
              <a:picLocks noChangeAspect="1"/>
            </p:cNvPicPr>
            <p:nvPr/>
          </p:nvPicPr>
          <p:blipFill>
            <a:blip r:embed="rId6"/>
            <a:stretch>
              <a:fillRect/>
            </a:stretch>
          </p:blipFill>
          <p:spPr>
            <a:xfrm>
              <a:off x="3750242" y="1388655"/>
              <a:ext cx="5806447" cy="2976064"/>
            </a:xfrm>
            <a:prstGeom prst="rect">
              <a:avLst/>
            </a:prstGeom>
          </p:spPr>
        </p:pic>
        <p:sp>
          <p:nvSpPr>
            <p:cNvPr id="11" name="Rectangle 10">
              <a:extLst>
                <a:ext uri="{FF2B5EF4-FFF2-40B4-BE49-F238E27FC236}">
                  <a16:creationId xmlns:a16="http://schemas.microsoft.com/office/drawing/2014/main" id="{C1696835-ADD1-4BB5-FAF6-4181AB71E7E3}"/>
                </a:ext>
              </a:extLst>
            </p:cNvPr>
            <p:cNvSpPr/>
            <p:nvPr/>
          </p:nvSpPr>
          <p:spPr>
            <a:xfrm>
              <a:off x="3944858" y="3633696"/>
              <a:ext cx="5382022" cy="60204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05AA22C-8E14-4E6B-EBA7-2F1337D20D0D}"/>
                </a:ext>
              </a:extLst>
            </p:cNvPr>
            <p:cNvSpPr/>
            <p:nvPr/>
          </p:nvSpPr>
          <p:spPr>
            <a:xfrm>
              <a:off x="7175316" y="2877004"/>
              <a:ext cx="1587925" cy="31364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7F7C239F-CBA6-D5B0-7379-7F71BA7C0C75}"/>
                </a:ext>
              </a:extLst>
            </p:cNvPr>
            <p:cNvSpPr/>
            <p:nvPr/>
          </p:nvSpPr>
          <p:spPr>
            <a:xfrm>
              <a:off x="6568927" y="1627171"/>
              <a:ext cx="793468" cy="32301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Rectangle 17">
              <a:extLst>
                <a:ext uri="{FF2B5EF4-FFF2-40B4-BE49-F238E27FC236}">
                  <a16:creationId xmlns:a16="http://schemas.microsoft.com/office/drawing/2014/main" id="{45E525BA-C346-BA78-C7A6-5B85CAF600C6}"/>
                </a:ext>
              </a:extLst>
            </p:cNvPr>
            <p:cNvSpPr/>
            <p:nvPr/>
          </p:nvSpPr>
          <p:spPr>
            <a:xfrm>
              <a:off x="6653466" y="2246946"/>
              <a:ext cx="808647" cy="36407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Rectangle 19">
              <a:extLst>
                <a:ext uri="{FF2B5EF4-FFF2-40B4-BE49-F238E27FC236}">
                  <a16:creationId xmlns:a16="http://schemas.microsoft.com/office/drawing/2014/main" id="{71BB4537-7B10-CCDC-4425-30969E4E388E}"/>
                </a:ext>
              </a:extLst>
            </p:cNvPr>
            <p:cNvSpPr/>
            <p:nvPr/>
          </p:nvSpPr>
          <p:spPr>
            <a:xfrm>
              <a:off x="7460254" y="1602387"/>
              <a:ext cx="808647" cy="364070"/>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Rectangle 20">
              <a:extLst>
                <a:ext uri="{FF2B5EF4-FFF2-40B4-BE49-F238E27FC236}">
                  <a16:creationId xmlns:a16="http://schemas.microsoft.com/office/drawing/2014/main" id="{53393935-EF16-7CAE-5C1E-C60381CEA1C3}"/>
                </a:ext>
              </a:extLst>
            </p:cNvPr>
            <p:cNvSpPr/>
            <p:nvPr/>
          </p:nvSpPr>
          <p:spPr>
            <a:xfrm>
              <a:off x="7536840" y="2245400"/>
              <a:ext cx="808647" cy="364070"/>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2715365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3" name="Rectangle 55">
            <a:extLst>
              <a:ext uri="{FF2B5EF4-FFF2-40B4-BE49-F238E27FC236}">
                <a16:creationId xmlns:a16="http://schemas.microsoft.com/office/drawing/2014/main" id="{7B831B6F-405A-4B47-B9BB-5CA88F2858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9" name="Graphic 6" descr="Battery Charging">
            <a:extLst>
              <a:ext uri="{FF2B5EF4-FFF2-40B4-BE49-F238E27FC236}">
                <a16:creationId xmlns:a16="http://schemas.microsoft.com/office/drawing/2014/main" id="{B4544680-A363-7308-FFE8-9D93D342134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4311" y="0"/>
            <a:ext cx="1455698" cy="1455698"/>
          </a:xfrm>
          <a:prstGeom prst="rect">
            <a:avLst/>
          </a:prstGeom>
        </p:spPr>
      </p:pic>
      <p:sp>
        <p:nvSpPr>
          <p:cNvPr id="84" name="Freeform: Shape 57">
            <a:extLst>
              <a:ext uri="{FF2B5EF4-FFF2-40B4-BE49-F238E27FC236}">
                <a16:creationId xmlns:a16="http://schemas.microsoft.com/office/drawing/2014/main" id="{15109354-9C5D-4F8C-B0E6-D1043C7BF2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9992" y="0"/>
            <a:ext cx="7562008" cy="6858000"/>
          </a:xfrm>
          <a:custGeom>
            <a:avLst/>
            <a:gdLst>
              <a:gd name="connsiteX0" fmla="*/ 7529613 w 7529613"/>
              <a:gd name="connsiteY0" fmla="*/ 0 h 6858000"/>
              <a:gd name="connsiteX1" fmla="*/ 1222331 w 7529613"/>
              <a:gd name="connsiteY1" fmla="*/ 0 h 6858000"/>
              <a:gd name="connsiteX2" fmla="*/ 1126483 w 7529613"/>
              <a:gd name="connsiteY2" fmla="*/ 148742 h 6858000"/>
              <a:gd name="connsiteX3" fmla="*/ 767554 w 7529613"/>
              <a:gd name="connsiteY3" fmla="*/ 819975 h 6858000"/>
              <a:gd name="connsiteX4" fmla="*/ 742103 w 7529613"/>
              <a:gd name="connsiteY4" fmla="*/ 854514 h 6858000"/>
              <a:gd name="connsiteX5" fmla="*/ 785881 w 7529613"/>
              <a:gd name="connsiteY5" fmla="*/ 750263 h 6858000"/>
              <a:gd name="connsiteX6" fmla="*/ 978978 w 7529613"/>
              <a:gd name="connsiteY6" fmla="*/ 331786 h 6858000"/>
              <a:gd name="connsiteX7" fmla="*/ 1155717 w 7529613"/>
              <a:gd name="connsiteY7" fmla="*/ 0 h 6858000"/>
              <a:gd name="connsiteX8" fmla="*/ 1098249 w 7529613"/>
              <a:gd name="connsiteY8" fmla="*/ 0 h 6858000"/>
              <a:gd name="connsiteX9" fmla="*/ 991458 w 7529613"/>
              <a:gd name="connsiteY9" fmla="*/ 196614 h 6858000"/>
              <a:gd name="connsiteX10" fmla="*/ 493941 w 7529613"/>
              <a:gd name="connsiteY10" fmla="*/ 1371196 h 6858000"/>
              <a:gd name="connsiteX11" fmla="*/ 46485 w 7529613"/>
              <a:gd name="connsiteY11" fmla="*/ 3331516 h 6858000"/>
              <a:gd name="connsiteX12" fmla="*/ 12252 w 7529613"/>
              <a:gd name="connsiteY12" fmla="*/ 4357388 h 6858000"/>
              <a:gd name="connsiteX13" fmla="*/ 170821 w 7529613"/>
              <a:gd name="connsiteY13" fmla="*/ 5552906 h 6858000"/>
              <a:gd name="connsiteX14" fmla="*/ 537265 w 7529613"/>
              <a:gd name="connsiteY14" fmla="*/ 6828295 h 6858000"/>
              <a:gd name="connsiteX15" fmla="*/ 549692 w 7529613"/>
              <a:gd name="connsiteY15" fmla="*/ 6858000 h 6858000"/>
              <a:gd name="connsiteX16" fmla="*/ 602234 w 7529613"/>
              <a:gd name="connsiteY16" fmla="*/ 6858000 h 6858000"/>
              <a:gd name="connsiteX17" fmla="*/ 595414 w 7529613"/>
              <a:gd name="connsiteY17" fmla="*/ 6841549 h 6858000"/>
              <a:gd name="connsiteX18" fmla="*/ 364260 w 7529613"/>
              <a:gd name="connsiteY18" fmla="*/ 6142729 h 6858000"/>
              <a:gd name="connsiteX19" fmla="*/ 213071 w 7529613"/>
              <a:gd name="connsiteY19" fmla="*/ 5513923 h 6858000"/>
              <a:gd name="connsiteX20" fmla="*/ 211290 w 7529613"/>
              <a:gd name="connsiteY20" fmla="*/ 5480401 h 6858000"/>
              <a:gd name="connsiteX21" fmla="*/ 311446 w 7529613"/>
              <a:gd name="connsiteY21" fmla="*/ 5830359 h 6858000"/>
              <a:gd name="connsiteX22" fmla="*/ 622963 w 7529613"/>
              <a:gd name="connsiteY22" fmla="*/ 6670527 h 6858000"/>
              <a:gd name="connsiteX23" fmla="*/ 710464 w 7529613"/>
              <a:gd name="connsiteY23" fmla="*/ 6858000 h 6858000"/>
              <a:gd name="connsiteX24" fmla="*/ 7529613 w 7529613"/>
              <a:gd name="connsiteY2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529613" h="6858000">
                <a:moveTo>
                  <a:pt x="7529613" y="0"/>
                </a:moveTo>
                <a:lnTo>
                  <a:pt x="1222331" y="0"/>
                </a:lnTo>
                <a:lnTo>
                  <a:pt x="1126483" y="148742"/>
                </a:lnTo>
                <a:cubicBezTo>
                  <a:pt x="995323" y="365513"/>
                  <a:pt x="876174" y="589569"/>
                  <a:pt x="767554" y="819975"/>
                </a:cubicBezTo>
                <a:cubicBezTo>
                  <a:pt x="762210" y="833492"/>
                  <a:pt x="753441" y="845393"/>
                  <a:pt x="742103" y="854514"/>
                </a:cubicBezTo>
                <a:cubicBezTo>
                  <a:pt x="756737" y="819849"/>
                  <a:pt x="770991" y="784928"/>
                  <a:pt x="785881" y="750263"/>
                </a:cubicBezTo>
                <a:cubicBezTo>
                  <a:pt x="846713" y="608712"/>
                  <a:pt x="910948" y="469145"/>
                  <a:pt x="978978" y="331786"/>
                </a:cubicBezTo>
                <a:lnTo>
                  <a:pt x="1155717" y="0"/>
                </a:lnTo>
                <a:lnTo>
                  <a:pt x="1098249" y="0"/>
                </a:lnTo>
                <a:lnTo>
                  <a:pt x="991458" y="196614"/>
                </a:lnTo>
                <a:cubicBezTo>
                  <a:pt x="797017" y="573253"/>
                  <a:pt x="633548" y="966066"/>
                  <a:pt x="493941" y="1371196"/>
                </a:cubicBezTo>
                <a:cubicBezTo>
                  <a:pt x="276630" y="2007265"/>
                  <a:pt x="126659" y="2664286"/>
                  <a:pt x="46485" y="3331516"/>
                </a:cubicBezTo>
                <a:cubicBezTo>
                  <a:pt x="4488" y="3672965"/>
                  <a:pt x="-14219" y="4013908"/>
                  <a:pt x="12252" y="4357388"/>
                </a:cubicBezTo>
                <a:cubicBezTo>
                  <a:pt x="43558" y="4758899"/>
                  <a:pt x="90773" y="5157998"/>
                  <a:pt x="170821" y="5552906"/>
                </a:cubicBezTo>
                <a:cubicBezTo>
                  <a:pt x="259109" y="5988893"/>
                  <a:pt x="378967" y="6414594"/>
                  <a:pt x="537265" y="6828295"/>
                </a:cubicBezTo>
                <a:lnTo>
                  <a:pt x="549692" y="6858000"/>
                </a:lnTo>
                <a:lnTo>
                  <a:pt x="602234" y="6858000"/>
                </a:lnTo>
                <a:lnTo>
                  <a:pt x="595414" y="6841549"/>
                </a:lnTo>
                <a:cubicBezTo>
                  <a:pt x="507884" y="6614016"/>
                  <a:pt x="431296" y="6380817"/>
                  <a:pt x="364260" y="6142729"/>
                </a:cubicBezTo>
                <a:cubicBezTo>
                  <a:pt x="305974" y="5935370"/>
                  <a:pt x="262958" y="5723695"/>
                  <a:pt x="213071" y="5513923"/>
                </a:cubicBezTo>
                <a:cubicBezTo>
                  <a:pt x="211892" y="5502788"/>
                  <a:pt x="211299" y="5491601"/>
                  <a:pt x="211290" y="5480401"/>
                </a:cubicBezTo>
                <a:cubicBezTo>
                  <a:pt x="247814" y="5607635"/>
                  <a:pt x="276958" y="5719759"/>
                  <a:pt x="311446" y="5830359"/>
                </a:cubicBezTo>
                <a:cubicBezTo>
                  <a:pt x="401357" y="6118381"/>
                  <a:pt x="505060" y="6398531"/>
                  <a:pt x="622963" y="6670527"/>
                </a:cubicBezTo>
                <a:lnTo>
                  <a:pt x="710464" y="6858000"/>
                </a:lnTo>
                <a:lnTo>
                  <a:pt x="7529613" y="6858000"/>
                </a:lnTo>
                <a:close/>
              </a:path>
            </a:pathLst>
          </a:custGeom>
          <a:solidFill>
            <a:schemeClr val="accent2"/>
          </a:solidFill>
          <a:ln w="6857" cap="flat">
            <a:noFill/>
            <a:prstDash val="solid"/>
            <a:miter/>
          </a:ln>
        </p:spPr>
        <p:txBody>
          <a:bodyPr wrap="square" rtlCol="0" anchor="ctr">
            <a:noAutofit/>
          </a:bodyPr>
          <a:lstStyle/>
          <a:p>
            <a:endParaRPr lang="en-US"/>
          </a:p>
        </p:txBody>
      </p:sp>
      <p:sp>
        <p:nvSpPr>
          <p:cNvPr id="85" name="sketch line">
            <a:extLst>
              <a:ext uri="{FF2B5EF4-FFF2-40B4-BE49-F238E27FC236}">
                <a16:creationId xmlns:a16="http://schemas.microsoft.com/office/drawing/2014/main" id="{49B530FE-A87D-41A0-A920-ADC6539EA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59353" y="2560829"/>
            <a:ext cx="5029200" cy="18288"/>
          </a:xfrm>
          <a:custGeom>
            <a:avLst/>
            <a:gdLst>
              <a:gd name="connsiteX0" fmla="*/ 0 w 5029200"/>
              <a:gd name="connsiteY0" fmla="*/ 0 h 18288"/>
              <a:gd name="connsiteX1" fmla="*/ 528066 w 5029200"/>
              <a:gd name="connsiteY1" fmla="*/ 0 h 18288"/>
              <a:gd name="connsiteX2" fmla="*/ 1207008 w 5029200"/>
              <a:gd name="connsiteY2" fmla="*/ 0 h 18288"/>
              <a:gd name="connsiteX3" fmla="*/ 1785366 w 5029200"/>
              <a:gd name="connsiteY3" fmla="*/ 0 h 18288"/>
              <a:gd name="connsiteX4" fmla="*/ 2313432 w 5029200"/>
              <a:gd name="connsiteY4" fmla="*/ 0 h 18288"/>
              <a:gd name="connsiteX5" fmla="*/ 2992374 w 5029200"/>
              <a:gd name="connsiteY5" fmla="*/ 0 h 18288"/>
              <a:gd name="connsiteX6" fmla="*/ 3621024 w 5029200"/>
              <a:gd name="connsiteY6" fmla="*/ 0 h 18288"/>
              <a:gd name="connsiteX7" fmla="*/ 4249674 w 5029200"/>
              <a:gd name="connsiteY7" fmla="*/ 0 h 18288"/>
              <a:gd name="connsiteX8" fmla="*/ 5029200 w 5029200"/>
              <a:gd name="connsiteY8" fmla="*/ 0 h 18288"/>
              <a:gd name="connsiteX9" fmla="*/ 5029200 w 5029200"/>
              <a:gd name="connsiteY9" fmla="*/ 18288 h 18288"/>
              <a:gd name="connsiteX10" fmla="*/ 4501134 w 5029200"/>
              <a:gd name="connsiteY10" fmla="*/ 18288 h 18288"/>
              <a:gd name="connsiteX11" fmla="*/ 4023360 w 5029200"/>
              <a:gd name="connsiteY11" fmla="*/ 18288 h 18288"/>
              <a:gd name="connsiteX12" fmla="*/ 3344418 w 5029200"/>
              <a:gd name="connsiteY12" fmla="*/ 18288 h 18288"/>
              <a:gd name="connsiteX13" fmla="*/ 2816352 w 5029200"/>
              <a:gd name="connsiteY13" fmla="*/ 18288 h 18288"/>
              <a:gd name="connsiteX14" fmla="*/ 2137410 w 5029200"/>
              <a:gd name="connsiteY14" fmla="*/ 18288 h 18288"/>
              <a:gd name="connsiteX15" fmla="*/ 1408176 w 5029200"/>
              <a:gd name="connsiteY15" fmla="*/ 18288 h 18288"/>
              <a:gd name="connsiteX16" fmla="*/ 829818 w 5029200"/>
              <a:gd name="connsiteY16" fmla="*/ 18288 h 18288"/>
              <a:gd name="connsiteX17" fmla="*/ 0 w 5029200"/>
              <a:gd name="connsiteY17" fmla="*/ 18288 h 18288"/>
              <a:gd name="connsiteX18" fmla="*/ 0 w 5029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029200" h="18288" fill="none" extrusionOk="0">
                <a:moveTo>
                  <a:pt x="0" y="0"/>
                </a:moveTo>
                <a:cubicBezTo>
                  <a:pt x="142937" y="1696"/>
                  <a:pt x="371859" y="12840"/>
                  <a:pt x="528066" y="0"/>
                </a:cubicBezTo>
                <a:cubicBezTo>
                  <a:pt x="684273" y="-12840"/>
                  <a:pt x="928949" y="-5725"/>
                  <a:pt x="1207008" y="0"/>
                </a:cubicBezTo>
                <a:cubicBezTo>
                  <a:pt x="1485067" y="5725"/>
                  <a:pt x="1562886" y="-21331"/>
                  <a:pt x="1785366" y="0"/>
                </a:cubicBezTo>
                <a:cubicBezTo>
                  <a:pt x="2007846" y="21331"/>
                  <a:pt x="2056226" y="25221"/>
                  <a:pt x="2313432" y="0"/>
                </a:cubicBezTo>
                <a:cubicBezTo>
                  <a:pt x="2570638" y="-25221"/>
                  <a:pt x="2732455" y="16294"/>
                  <a:pt x="2992374" y="0"/>
                </a:cubicBezTo>
                <a:cubicBezTo>
                  <a:pt x="3252293" y="-16294"/>
                  <a:pt x="3319267" y="-29774"/>
                  <a:pt x="3621024" y="0"/>
                </a:cubicBezTo>
                <a:cubicBezTo>
                  <a:pt x="3922781" y="29774"/>
                  <a:pt x="3998107" y="-1004"/>
                  <a:pt x="4249674" y="0"/>
                </a:cubicBezTo>
                <a:cubicBezTo>
                  <a:pt x="4501241" y="1004"/>
                  <a:pt x="4792523" y="-4510"/>
                  <a:pt x="5029200" y="0"/>
                </a:cubicBezTo>
                <a:cubicBezTo>
                  <a:pt x="5029730" y="6954"/>
                  <a:pt x="5029934" y="12839"/>
                  <a:pt x="5029200" y="18288"/>
                </a:cubicBezTo>
                <a:cubicBezTo>
                  <a:pt x="4805432" y="23154"/>
                  <a:pt x="4715801" y="17034"/>
                  <a:pt x="4501134" y="18288"/>
                </a:cubicBezTo>
                <a:cubicBezTo>
                  <a:pt x="4286467" y="19542"/>
                  <a:pt x="4193719" y="41701"/>
                  <a:pt x="4023360" y="18288"/>
                </a:cubicBezTo>
                <a:cubicBezTo>
                  <a:pt x="3853001" y="-5125"/>
                  <a:pt x="3676466" y="16909"/>
                  <a:pt x="3344418" y="18288"/>
                </a:cubicBezTo>
                <a:cubicBezTo>
                  <a:pt x="3012370" y="19667"/>
                  <a:pt x="2945824" y="14410"/>
                  <a:pt x="2816352" y="18288"/>
                </a:cubicBezTo>
                <a:cubicBezTo>
                  <a:pt x="2686880" y="22166"/>
                  <a:pt x="2438351" y="13507"/>
                  <a:pt x="2137410" y="18288"/>
                </a:cubicBezTo>
                <a:cubicBezTo>
                  <a:pt x="1836469" y="23069"/>
                  <a:pt x="1581391" y="46111"/>
                  <a:pt x="1408176" y="18288"/>
                </a:cubicBezTo>
                <a:cubicBezTo>
                  <a:pt x="1234961" y="-9535"/>
                  <a:pt x="1040489" y="-7495"/>
                  <a:pt x="829818" y="18288"/>
                </a:cubicBezTo>
                <a:cubicBezTo>
                  <a:pt x="619147" y="44071"/>
                  <a:pt x="238626" y="37568"/>
                  <a:pt x="0" y="18288"/>
                </a:cubicBezTo>
                <a:cubicBezTo>
                  <a:pt x="-570" y="9279"/>
                  <a:pt x="132" y="5100"/>
                  <a:pt x="0" y="0"/>
                </a:cubicBezTo>
                <a:close/>
              </a:path>
              <a:path w="5029200" h="18288" stroke="0" extrusionOk="0">
                <a:moveTo>
                  <a:pt x="0" y="0"/>
                </a:moveTo>
                <a:cubicBezTo>
                  <a:pt x="165412" y="-21137"/>
                  <a:pt x="322344" y="-21985"/>
                  <a:pt x="578358" y="0"/>
                </a:cubicBezTo>
                <a:cubicBezTo>
                  <a:pt x="834372" y="21985"/>
                  <a:pt x="907099" y="-19195"/>
                  <a:pt x="1056132" y="0"/>
                </a:cubicBezTo>
                <a:cubicBezTo>
                  <a:pt x="1205165" y="19195"/>
                  <a:pt x="1612834" y="-24928"/>
                  <a:pt x="1785366" y="0"/>
                </a:cubicBezTo>
                <a:cubicBezTo>
                  <a:pt x="1957898" y="24928"/>
                  <a:pt x="2149044" y="19108"/>
                  <a:pt x="2363724" y="0"/>
                </a:cubicBezTo>
                <a:cubicBezTo>
                  <a:pt x="2578404" y="-19108"/>
                  <a:pt x="2759981" y="-21788"/>
                  <a:pt x="2942082" y="0"/>
                </a:cubicBezTo>
                <a:cubicBezTo>
                  <a:pt x="3124183" y="21788"/>
                  <a:pt x="3482217" y="8836"/>
                  <a:pt x="3671316" y="0"/>
                </a:cubicBezTo>
                <a:cubicBezTo>
                  <a:pt x="3860415" y="-8836"/>
                  <a:pt x="4058665" y="-25048"/>
                  <a:pt x="4199382" y="0"/>
                </a:cubicBezTo>
                <a:cubicBezTo>
                  <a:pt x="4340099" y="25048"/>
                  <a:pt x="4735096" y="-22088"/>
                  <a:pt x="5029200" y="0"/>
                </a:cubicBezTo>
                <a:cubicBezTo>
                  <a:pt x="5028517" y="5414"/>
                  <a:pt x="5028480" y="12510"/>
                  <a:pt x="5029200" y="18288"/>
                </a:cubicBezTo>
                <a:cubicBezTo>
                  <a:pt x="4891577" y="31493"/>
                  <a:pt x="4684146" y="-2509"/>
                  <a:pt x="4501134" y="18288"/>
                </a:cubicBezTo>
                <a:cubicBezTo>
                  <a:pt x="4318122" y="39085"/>
                  <a:pt x="4030703" y="3672"/>
                  <a:pt x="3872484" y="18288"/>
                </a:cubicBezTo>
                <a:cubicBezTo>
                  <a:pt x="3714265" y="32905"/>
                  <a:pt x="3546134" y="7501"/>
                  <a:pt x="3294126" y="18288"/>
                </a:cubicBezTo>
                <a:cubicBezTo>
                  <a:pt x="3042118" y="29075"/>
                  <a:pt x="2912116" y="11153"/>
                  <a:pt x="2564892" y="18288"/>
                </a:cubicBezTo>
                <a:cubicBezTo>
                  <a:pt x="2217668" y="25423"/>
                  <a:pt x="2095118" y="11659"/>
                  <a:pt x="1835658" y="18288"/>
                </a:cubicBezTo>
                <a:cubicBezTo>
                  <a:pt x="1576198" y="24917"/>
                  <a:pt x="1500897" y="19889"/>
                  <a:pt x="1307592" y="18288"/>
                </a:cubicBezTo>
                <a:cubicBezTo>
                  <a:pt x="1114287" y="16687"/>
                  <a:pt x="961527" y="47453"/>
                  <a:pt x="678942" y="18288"/>
                </a:cubicBezTo>
                <a:cubicBezTo>
                  <a:pt x="396357" y="-10877"/>
                  <a:pt x="271066" y="23005"/>
                  <a:pt x="0" y="18288"/>
                </a:cubicBezTo>
                <a:cubicBezTo>
                  <a:pt x="-306" y="11061"/>
                  <a:pt x="-655" y="7751"/>
                  <a:pt x="0" y="0"/>
                </a:cubicBezTo>
                <a:close/>
              </a:path>
            </a:pathLst>
          </a:custGeom>
          <a:solidFill>
            <a:srgbClr val="FFFFFF"/>
          </a:solidFill>
          <a:ln w="38100" cap="rnd">
            <a:solidFill>
              <a:srgbClr val="FFFFF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A2E6E1A-B461-F4B3-952C-9D664C97E3E5}"/>
                  </a:ext>
                </a:extLst>
              </p:cNvPr>
              <p:cNvSpPr txBox="1"/>
              <p:nvPr/>
            </p:nvSpPr>
            <p:spPr>
              <a:xfrm>
                <a:off x="459642" y="1513034"/>
                <a:ext cx="9457513" cy="4905702"/>
              </a:xfrm>
              <a:prstGeom prst="rect">
                <a:avLst/>
              </a:prstGeom>
              <a:solidFill>
                <a:srgbClr val="002D61">
                  <a:alpha val="74902"/>
                </a:srgbClr>
              </a:solidFill>
              <a:ln w="22225">
                <a:solidFill>
                  <a:schemeClr val="accent4">
                    <a:lumMod val="75000"/>
                  </a:schemeClr>
                </a:solidFill>
                <a:prstDash val="lgDash"/>
              </a:ln>
            </p:spPr>
            <p:txBody>
              <a:bodyPr wrap="square" rtlCol="0">
                <a:spAutoFit/>
              </a:bodyPr>
              <a:lstStyle/>
              <a:p>
                <a:pPr marL="137160" lvl="1" indent="-228600"/>
                <a:r>
                  <a:rPr lang="en-US" sz="2400" b="1" dirty="0">
                    <a:solidFill>
                      <a:srgbClr val="FFFFFF"/>
                    </a:solidFill>
                  </a:rPr>
                  <a:t>Given</a:t>
                </a:r>
                <a:r>
                  <a:rPr lang="en-US" sz="2400" dirty="0">
                    <a:solidFill>
                      <a:srgbClr val="FFFFFF"/>
                    </a:solidFill>
                  </a:rPr>
                  <a:t> the </a:t>
                </a:r>
                <a:r>
                  <a:rPr lang="en-US" sz="2400" b="1" dirty="0">
                    <a:solidFill>
                      <a:srgbClr val="FFFFFF"/>
                    </a:solidFill>
                  </a:rPr>
                  <a:t>State of Charges (SOC or </a:t>
                </a:r>
                <a14:m>
                  <m:oMath xmlns:m="http://schemas.openxmlformats.org/officeDocument/2006/math">
                    <m:r>
                      <a:rPr lang="en-US" sz="2400" b="1" i="1">
                        <a:solidFill>
                          <a:srgbClr val="FFFFFF"/>
                        </a:solidFill>
                        <a:latin typeface="Cambria Math" panose="02040503050406030204" pitchFamily="18" charset="0"/>
                      </a:rPr>
                      <m:t>𝑩</m:t>
                    </m:r>
                  </m:oMath>
                </a14:m>
                <a:r>
                  <a:rPr lang="en-US" sz="2400" b="1" dirty="0">
                    <a:solidFill>
                      <a:srgbClr val="FFFFFF"/>
                    </a:solidFill>
                  </a:rPr>
                  <a:t>) of all batteries </a:t>
                </a:r>
                <a:r>
                  <a:rPr lang="en-US" sz="2400" dirty="0">
                    <a:solidFill>
                      <a:srgbClr val="FFFFFF"/>
                    </a:solidFill>
                  </a:rPr>
                  <a:t>in a grid </a:t>
                </a:r>
                <a:r>
                  <a:rPr lang="en-US" sz="2400" b="1" dirty="0">
                    <a:solidFill>
                      <a:srgbClr val="FFFFFF"/>
                    </a:solidFill>
                  </a:rPr>
                  <a:t>at</a:t>
                </a:r>
                <a:r>
                  <a:rPr lang="en-US" sz="2400" dirty="0">
                    <a:solidFill>
                      <a:srgbClr val="FFFFFF"/>
                    </a:solidFill>
                  </a:rPr>
                  <a:t> any </a:t>
                </a:r>
                <a:r>
                  <a:rPr lang="en-US" sz="2400" b="1" dirty="0">
                    <a:solidFill>
                      <a:srgbClr val="FFFFFF"/>
                    </a:solidFill>
                  </a:rPr>
                  <a:t>time </a:t>
                </a:r>
                <a14:m>
                  <m:oMath xmlns:m="http://schemas.openxmlformats.org/officeDocument/2006/math">
                    <m:r>
                      <a:rPr lang="en-US" sz="2400" b="1" i="1">
                        <a:solidFill>
                          <a:srgbClr val="FFFFFF"/>
                        </a:solidFill>
                        <a:latin typeface="Cambria Math" panose="02040503050406030204" pitchFamily="18" charset="0"/>
                      </a:rPr>
                      <m:t>𝒕</m:t>
                    </m:r>
                  </m:oMath>
                </a14:m>
                <a:r>
                  <a:rPr lang="en-US" sz="2400" dirty="0">
                    <a:solidFill>
                      <a:srgbClr val="FFFFFF"/>
                    </a:solidFill>
                  </a:rPr>
                  <a:t>, along with other non-controllable parameter values like </a:t>
                </a:r>
                <a14:m>
                  <m:oMath xmlns:m="http://schemas.openxmlformats.org/officeDocument/2006/math">
                    <m:sSub>
                      <m:sSubPr>
                        <m:ctrlPr>
                          <a:rPr lang="en-US" sz="2400" b="0" i="1">
                            <a:solidFill>
                              <a:srgbClr val="FFFFFF"/>
                            </a:solidFill>
                            <a:latin typeface="Cambria Math" panose="02040503050406030204" pitchFamily="18" charset="0"/>
                          </a:rPr>
                        </m:ctrlPr>
                      </m:sSubPr>
                      <m:e>
                        <m:r>
                          <a:rPr lang="en-US" sz="2400" b="0" i="1">
                            <a:solidFill>
                              <a:srgbClr val="FFFFFF"/>
                            </a:solidFill>
                            <a:latin typeface="Cambria Math" panose="02040503050406030204" pitchFamily="18" charset="0"/>
                          </a:rPr>
                          <m:t>𝑃</m:t>
                        </m:r>
                      </m:e>
                      <m:sub>
                        <m:r>
                          <a:rPr lang="en-US" sz="2400" b="0" i="1">
                            <a:solidFill>
                              <a:srgbClr val="FFFFFF"/>
                            </a:solidFill>
                            <a:latin typeface="Cambria Math" panose="02040503050406030204" pitchFamily="18" charset="0"/>
                          </a:rPr>
                          <m:t>𝐿𝑜𝑎𝑑</m:t>
                        </m:r>
                      </m:sub>
                    </m:sSub>
                    <m:r>
                      <a:rPr lang="en-US" sz="2400" b="0" i="1">
                        <a:solidFill>
                          <a:srgbClr val="FFFFFF"/>
                        </a:solidFill>
                        <a:latin typeface="Cambria Math" panose="02040503050406030204" pitchFamily="18" charset="0"/>
                      </a:rPr>
                      <m:t>, </m:t>
                    </m:r>
                    <m:sSub>
                      <m:sSubPr>
                        <m:ctrlPr>
                          <a:rPr lang="en-US" sz="2400" b="0" i="1">
                            <a:solidFill>
                              <a:srgbClr val="FFFFFF"/>
                            </a:solidFill>
                            <a:latin typeface="Cambria Math" panose="02040503050406030204" pitchFamily="18" charset="0"/>
                          </a:rPr>
                        </m:ctrlPr>
                      </m:sSubPr>
                      <m:e>
                        <m:r>
                          <a:rPr lang="en-US" sz="2400" b="0" i="1">
                            <a:solidFill>
                              <a:srgbClr val="FFFFFF"/>
                            </a:solidFill>
                            <a:latin typeface="Cambria Math" panose="02040503050406030204" pitchFamily="18" charset="0"/>
                          </a:rPr>
                          <m:t>𝑃</m:t>
                        </m:r>
                      </m:e>
                      <m:sub>
                        <m:r>
                          <a:rPr lang="en-US" sz="2400" b="0" i="1">
                            <a:solidFill>
                              <a:srgbClr val="FFFFFF"/>
                            </a:solidFill>
                            <a:latin typeface="Cambria Math" panose="02040503050406030204" pitchFamily="18" charset="0"/>
                          </a:rPr>
                          <m:t>𝐷𝐸𝑅</m:t>
                        </m:r>
                      </m:sub>
                    </m:sSub>
                  </m:oMath>
                </a14:m>
                <a:r>
                  <a:rPr lang="en-US" sz="2400" dirty="0">
                    <a:solidFill>
                      <a:srgbClr val="FFFFFF"/>
                    </a:solidFill>
                  </a:rPr>
                  <a:t>:</a:t>
                </a:r>
              </a:p>
              <a:p>
                <a:pPr marL="137160" lvl="1" indent="-228600"/>
                <a:endParaRPr lang="en-US" sz="2400" dirty="0">
                  <a:solidFill>
                    <a:srgbClr val="FFFFFF"/>
                  </a:solidFill>
                </a:endParaRPr>
              </a:p>
              <a:p>
                <a:pPr marL="137160" lvl="1" indent="-228600"/>
                <a:r>
                  <a:rPr lang="en-US" sz="2400" b="1" dirty="0">
                    <a:solidFill>
                      <a:srgbClr val="FFFFFF"/>
                    </a:solidFill>
                  </a:rPr>
                  <a:t>Solve for Optimal Power Flow </a:t>
                </a:r>
                <a:r>
                  <a:rPr lang="en-US" sz="2400" dirty="0">
                    <a:solidFill>
                      <a:srgbClr val="FFFFFF"/>
                    </a:solidFill>
                  </a:rPr>
                  <a:t>of the system, with the </a:t>
                </a:r>
                <a:r>
                  <a:rPr lang="en-US" sz="2400" b="1" dirty="0">
                    <a:solidFill>
                      <a:srgbClr val="FFFFFF"/>
                    </a:solidFill>
                  </a:rPr>
                  <a:t>objective</a:t>
                </a:r>
                <a:r>
                  <a:rPr lang="en-US" sz="2400" dirty="0">
                    <a:solidFill>
                      <a:srgbClr val="FFFFFF"/>
                    </a:solidFill>
                  </a:rPr>
                  <a:t> of </a:t>
                </a:r>
                <a:r>
                  <a:rPr lang="en-US" sz="2400" b="1" dirty="0">
                    <a:solidFill>
                      <a:srgbClr val="FFFFFF"/>
                    </a:solidFill>
                  </a:rPr>
                  <a:t>minimizing line losses</a:t>
                </a:r>
                <a:endParaRPr lang="en-US" sz="2400" dirty="0">
                  <a:solidFill>
                    <a:srgbClr val="FFFFFF"/>
                  </a:solidFill>
                </a:endParaRPr>
              </a:p>
              <a:p>
                <a:pPr marL="137160" lvl="1" indent="-228600"/>
                <a:endParaRPr lang="en-US" sz="2400" dirty="0">
                  <a:solidFill>
                    <a:srgbClr val="FFFFFF"/>
                  </a:solidFill>
                </a:endParaRPr>
              </a:p>
              <a:p>
                <a:pPr marL="137160" lvl="1" indent="-228600"/>
                <a:r>
                  <a:rPr lang="en-US" sz="2400" dirty="0">
                    <a:solidFill>
                      <a:srgbClr val="FFFFFF"/>
                    </a:solidFill>
                  </a:rPr>
                  <a:t>while </a:t>
                </a:r>
                <a:r>
                  <a:rPr lang="en-US" sz="2400" b="1" dirty="0">
                    <a:solidFill>
                      <a:srgbClr val="FFFFFF"/>
                    </a:solidFill>
                  </a:rPr>
                  <a:t>making sure that</a:t>
                </a:r>
                <a:r>
                  <a:rPr lang="en-US" sz="2400" dirty="0">
                    <a:solidFill>
                      <a:srgbClr val="FFFFFF"/>
                    </a:solidFill>
                  </a:rPr>
                  <a:t>:</a:t>
                </a:r>
              </a:p>
              <a:p>
                <a:pPr marL="137160" lvl="1" indent="-228600"/>
                <a:r>
                  <a:rPr lang="en-US" sz="2400" b="0" dirty="0">
                    <a:solidFill>
                      <a:srgbClr val="FFFFFF"/>
                    </a:solidFill>
                  </a:rPr>
                  <a:t>1. </a:t>
                </a:r>
                <a14:m>
                  <m:oMath xmlns:m="http://schemas.openxmlformats.org/officeDocument/2006/math">
                    <m:sSub>
                      <m:sSubPr>
                        <m:ctrlPr>
                          <a:rPr lang="en-US" sz="2400" b="0" i="1">
                            <a:solidFill>
                              <a:srgbClr val="FFFFFF"/>
                            </a:solidFill>
                            <a:latin typeface="Cambria Math" panose="02040503050406030204" pitchFamily="18" charset="0"/>
                          </a:rPr>
                        </m:ctrlPr>
                      </m:sSubPr>
                      <m:e>
                        <m:r>
                          <a:rPr lang="en-US" sz="2400" b="0" i="1">
                            <a:solidFill>
                              <a:srgbClr val="FFFFFF"/>
                            </a:solidFill>
                            <a:latin typeface="Cambria Math" panose="02040503050406030204" pitchFamily="18" charset="0"/>
                          </a:rPr>
                          <m:t>𝐵</m:t>
                        </m:r>
                      </m:e>
                      <m:sub>
                        <m:r>
                          <a:rPr lang="en-US" sz="2400" b="0" i="1">
                            <a:solidFill>
                              <a:srgbClr val="FFFFFF"/>
                            </a:solidFill>
                            <a:latin typeface="Cambria Math" panose="02040503050406030204" pitchFamily="18" charset="0"/>
                          </a:rPr>
                          <m:t>𝑡</m:t>
                        </m:r>
                        <m:r>
                          <a:rPr lang="en-US" sz="2400" b="0" i="1">
                            <a:solidFill>
                              <a:srgbClr val="FFFFFF"/>
                            </a:solidFill>
                            <a:latin typeface="Cambria Math" panose="02040503050406030204" pitchFamily="18" charset="0"/>
                          </a:rPr>
                          <m:t>+1</m:t>
                        </m:r>
                      </m:sub>
                    </m:sSub>
                  </m:oMath>
                </a14:m>
                <a:r>
                  <a:rPr lang="en-US" sz="2400" dirty="0">
                    <a:solidFill>
                      <a:srgbClr val="FFFFFF"/>
                    </a:solidFill>
                  </a:rPr>
                  <a:t> (the </a:t>
                </a:r>
                <a:r>
                  <a:rPr lang="en-US" sz="2400" b="1" dirty="0">
                    <a:solidFill>
                      <a:srgbClr val="FFFFFF"/>
                    </a:solidFill>
                  </a:rPr>
                  <a:t>SOC of the battery </a:t>
                </a:r>
                <a:r>
                  <a:rPr lang="en-US" sz="2400" dirty="0">
                    <a:solidFill>
                      <a:srgbClr val="FFFFFF"/>
                    </a:solidFill>
                  </a:rPr>
                  <a:t>at the end of the simulation) </a:t>
                </a:r>
                <a:r>
                  <a:rPr lang="en-US" sz="2400" b="1" dirty="0">
                    <a:solidFill>
                      <a:srgbClr val="FFFFFF"/>
                    </a:solidFill>
                  </a:rPr>
                  <a:t>stays in permissible limits</a:t>
                </a:r>
              </a:p>
              <a:p>
                <a:pPr marL="137160" lvl="1" indent="-228600"/>
                <a:r>
                  <a:rPr lang="en-US" sz="2400" dirty="0">
                    <a:solidFill>
                      <a:srgbClr val="FFFFFF"/>
                    </a:solidFill>
                  </a:rPr>
                  <a:t>2. For no node containing a battery, is </a:t>
                </a:r>
                <a14:m>
                  <m:oMath xmlns:m="http://schemas.openxmlformats.org/officeDocument/2006/math">
                    <m:sSubSup>
                      <m:sSubSupPr>
                        <m:ctrlPr>
                          <a:rPr lang="en-US" sz="2400" b="0" i="1">
                            <a:solidFill>
                              <a:srgbClr val="FFFFFF"/>
                            </a:solidFill>
                            <a:latin typeface="Cambria Math" panose="02040503050406030204" pitchFamily="18" charset="0"/>
                          </a:rPr>
                        </m:ctrlPr>
                      </m:sSubSupPr>
                      <m:e>
                        <m:r>
                          <a:rPr lang="en-US" sz="2400" b="0" i="1">
                            <a:solidFill>
                              <a:srgbClr val="FFFFFF"/>
                            </a:solidFill>
                            <a:latin typeface="Cambria Math" panose="02040503050406030204" pitchFamily="18" charset="0"/>
                          </a:rPr>
                          <m:t>𝑃</m:t>
                        </m:r>
                      </m:e>
                      <m:sub>
                        <m:r>
                          <a:rPr lang="en-US" sz="2400" b="0" i="1">
                            <a:solidFill>
                              <a:srgbClr val="FFFFFF"/>
                            </a:solidFill>
                            <a:latin typeface="Cambria Math" panose="02040503050406030204" pitchFamily="18" charset="0"/>
                          </a:rPr>
                          <m:t>𝑑</m:t>
                        </m:r>
                      </m:sub>
                      <m:sup>
                        <m:r>
                          <a:rPr lang="en-US" sz="2400" b="0" i="1">
                            <a:solidFill>
                              <a:srgbClr val="FFFFFF"/>
                            </a:solidFill>
                            <a:latin typeface="Cambria Math" panose="02040503050406030204" pitchFamily="18" charset="0"/>
                          </a:rPr>
                          <m:t>𝑡</m:t>
                        </m:r>
                      </m:sup>
                    </m:sSubSup>
                    <m:r>
                      <a:rPr lang="en-US" sz="2400" b="0" i="1">
                        <a:solidFill>
                          <a:srgbClr val="FFFFFF"/>
                        </a:solidFill>
                        <a:latin typeface="Cambria Math" panose="02040503050406030204" pitchFamily="18" charset="0"/>
                      </a:rPr>
                      <m:t>. </m:t>
                    </m:r>
                    <m:sSubSup>
                      <m:sSubSupPr>
                        <m:ctrlPr>
                          <a:rPr lang="en-US" sz="2400" b="0" i="1">
                            <a:solidFill>
                              <a:srgbClr val="FFFFFF"/>
                            </a:solidFill>
                            <a:latin typeface="Cambria Math" panose="02040503050406030204" pitchFamily="18" charset="0"/>
                          </a:rPr>
                        </m:ctrlPr>
                      </m:sSubSupPr>
                      <m:e>
                        <m:r>
                          <a:rPr lang="en-US" sz="2400" b="0" i="1">
                            <a:solidFill>
                              <a:srgbClr val="FFFFFF"/>
                            </a:solidFill>
                            <a:latin typeface="Cambria Math" panose="02040503050406030204" pitchFamily="18" charset="0"/>
                          </a:rPr>
                          <m:t>𝑃</m:t>
                        </m:r>
                      </m:e>
                      <m:sub>
                        <m:r>
                          <a:rPr lang="en-US" sz="2400" b="0" i="1">
                            <a:solidFill>
                              <a:srgbClr val="FFFFFF"/>
                            </a:solidFill>
                            <a:latin typeface="Cambria Math" panose="02040503050406030204" pitchFamily="18" charset="0"/>
                          </a:rPr>
                          <m:t>𝑐</m:t>
                        </m:r>
                      </m:sub>
                      <m:sup>
                        <m:r>
                          <a:rPr lang="en-US" sz="2400" b="0" i="1">
                            <a:solidFill>
                              <a:srgbClr val="FFFFFF"/>
                            </a:solidFill>
                            <a:latin typeface="Cambria Math" panose="02040503050406030204" pitchFamily="18" charset="0"/>
                          </a:rPr>
                          <m:t>𝑡</m:t>
                        </m:r>
                      </m:sup>
                    </m:sSubSup>
                    <m:r>
                      <a:rPr lang="en-US" sz="2400" b="0" i="1">
                        <a:solidFill>
                          <a:srgbClr val="FFFFFF"/>
                        </a:solidFill>
                        <a:latin typeface="Cambria Math" panose="02040503050406030204" pitchFamily="18" charset="0"/>
                      </a:rPr>
                      <m:t>≠0</m:t>
                    </m:r>
                  </m:oMath>
                </a14:m>
                <a:r>
                  <a:rPr lang="en-US" sz="2400" dirty="0">
                    <a:solidFill>
                      <a:srgbClr val="FFFFFF"/>
                    </a:solidFill>
                  </a:rPr>
                  <a:t>. In other words, make sure that </a:t>
                </a:r>
                <a:r>
                  <a:rPr lang="en-US" sz="2400" dirty="0">
                    <a:solidFill>
                      <a:schemeClr val="bg1"/>
                    </a:solidFill>
                    <a:highlight>
                      <a:srgbClr val="008000"/>
                    </a:highlight>
                  </a:rPr>
                  <a:t>Complementarity of Discharging and Charging</a:t>
                </a:r>
                <a:r>
                  <a:rPr lang="en-US" sz="2400" dirty="0">
                    <a:solidFill>
                      <a:srgbClr val="FFFFFF"/>
                    </a:solidFill>
                  </a:rPr>
                  <a:t> is </a:t>
                </a:r>
                <a:r>
                  <a:rPr lang="en-US" sz="2400" dirty="0">
                    <a:solidFill>
                      <a:srgbClr val="00B050"/>
                    </a:solidFill>
                  </a:rPr>
                  <a:t>ensured</a:t>
                </a:r>
                <a:r>
                  <a:rPr lang="en-US" sz="2400" dirty="0">
                    <a:solidFill>
                      <a:srgbClr val="FFFFFF"/>
                    </a:solidFill>
                  </a:rPr>
                  <a:t>. Alternatively, </a:t>
                </a:r>
                <a:r>
                  <a:rPr lang="en-US" sz="2400" dirty="0">
                    <a:solidFill>
                      <a:schemeClr val="bg1"/>
                    </a:solidFill>
                    <a:highlight>
                      <a:srgbClr val="800000"/>
                    </a:highlight>
                  </a:rPr>
                  <a:t>Simultaneous Charging and Discharging (SCD)</a:t>
                </a:r>
                <a:r>
                  <a:rPr lang="en-US" sz="2400" dirty="0">
                    <a:solidFill>
                      <a:srgbClr val="FFFFFF"/>
                    </a:solidFill>
                  </a:rPr>
                  <a:t> is </a:t>
                </a:r>
                <a:r>
                  <a:rPr lang="en-US" sz="2400" dirty="0">
                    <a:solidFill>
                      <a:srgbClr val="FF0000"/>
                    </a:solidFill>
                  </a:rPr>
                  <a:t>avoided</a:t>
                </a:r>
                <a:r>
                  <a:rPr lang="en-US" sz="2400" dirty="0">
                    <a:solidFill>
                      <a:srgbClr val="FFFFFF"/>
                    </a:solidFill>
                  </a:rPr>
                  <a:t>.</a:t>
                </a:r>
              </a:p>
            </p:txBody>
          </p:sp>
        </mc:Choice>
        <mc:Fallback xmlns="">
          <p:sp>
            <p:nvSpPr>
              <p:cNvPr id="4" name="TextBox 3">
                <a:extLst>
                  <a:ext uri="{FF2B5EF4-FFF2-40B4-BE49-F238E27FC236}">
                    <a16:creationId xmlns:a16="http://schemas.microsoft.com/office/drawing/2014/main" id="{2A2E6E1A-B461-F4B3-952C-9D664C97E3E5}"/>
                  </a:ext>
                </a:extLst>
              </p:cNvPr>
              <p:cNvSpPr txBox="1">
                <a:spLocks noRot="1" noChangeAspect="1" noMove="1" noResize="1" noEditPoints="1" noAdjustHandles="1" noChangeArrowheads="1" noChangeShapeType="1" noTextEdit="1"/>
              </p:cNvSpPr>
              <p:nvPr/>
            </p:nvSpPr>
            <p:spPr>
              <a:xfrm>
                <a:off x="459642" y="1513034"/>
                <a:ext cx="9457513" cy="4905702"/>
              </a:xfrm>
              <a:prstGeom prst="rect">
                <a:avLst/>
              </a:prstGeom>
              <a:blipFill>
                <a:blip r:embed="rId4"/>
                <a:stretch>
                  <a:fillRect l="-835" t="-742" b="-1607"/>
                </a:stretch>
              </a:blipFill>
              <a:ln w="22225">
                <a:solidFill>
                  <a:schemeClr val="accent4">
                    <a:lumMod val="75000"/>
                  </a:schemeClr>
                </a:solidFill>
                <a:prstDash val="lgDash"/>
              </a:ln>
            </p:spPr>
            <p:txBody>
              <a:bodyPr/>
              <a:lstStyle/>
              <a:p>
                <a:r>
                  <a:rPr lang="en-US">
                    <a:noFill/>
                  </a:rPr>
                  <a:t> </a:t>
                </a:r>
              </a:p>
            </p:txBody>
          </p:sp>
        </mc:Fallback>
      </mc:AlternateContent>
      <p:sp>
        <p:nvSpPr>
          <p:cNvPr id="8" name="Title 7">
            <a:extLst>
              <a:ext uri="{FF2B5EF4-FFF2-40B4-BE49-F238E27FC236}">
                <a16:creationId xmlns:a16="http://schemas.microsoft.com/office/drawing/2014/main" id="{AAD60082-899C-94F0-0506-0C909AE14EB0}"/>
              </a:ext>
            </a:extLst>
          </p:cNvPr>
          <p:cNvSpPr>
            <a:spLocks noGrp="1"/>
          </p:cNvSpPr>
          <p:nvPr>
            <p:ph type="title"/>
          </p:nvPr>
        </p:nvSpPr>
        <p:spPr>
          <a:xfrm>
            <a:off x="1863941" y="376879"/>
            <a:ext cx="7992835" cy="551158"/>
          </a:xfrm>
          <a:solidFill>
            <a:schemeClr val="accent2">
              <a:lumMod val="10000"/>
              <a:lumOff val="90000"/>
            </a:schemeClr>
          </a:solidFill>
          <a:ln w="19050">
            <a:solidFill>
              <a:schemeClr val="accent4">
                <a:lumMod val="75000"/>
              </a:schemeClr>
            </a:solidFill>
          </a:ln>
        </p:spPr>
        <p:txBody>
          <a:bodyPr/>
          <a:lstStyle/>
          <a:p>
            <a:pPr algn="ctr"/>
            <a:r>
              <a:rPr lang="en-US" dirty="0">
                <a:solidFill>
                  <a:schemeClr val="bg2"/>
                </a:solidFill>
              </a:rPr>
              <a:t>Problem Statement</a:t>
            </a:r>
          </a:p>
        </p:txBody>
      </p:sp>
    </p:spTree>
    <p:extLst>
      <p:ext uri="{BB962C8B-B14F-4D97-AF65-F5344CB8AC3E}">
        <p14:creationId xmlns:p14="http://schemas.microsoft.com/office/powerpoint/2010/main" val="1955962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1" name="Rectangle 88">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2" name="Rectangle 90">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2C1016E-F1B9-F5AA-F214-21BF775DBFC1}"/>
              </a:ext>
            </a:extLst>
          </p:cNvPr>
          <p:cNvSpPr>
            <a:spLocks noGrp="1"/>
          </p:cNvSpPr>
          <p:nvPr>
            <p:ph type="title"/>
          </p:nvPr>
        </p:nvSpPr>
        <p:spPr>
          <a:xfrm>
            <a:off x="1046746" y="586822"/>
            <a:ext cx="3560252" cy="1645920"/>
          </a:xfrm>
        </p:spPr>
        <p:txBody>
          <a:bodyPr vert="horz" lIns="91440" tIns="45720" rIns="91440" bIns="45720" rtlCol="0" anchor="ctr">
            <a:normAutofit/>
          </a:bodyPr>
          <a:lstStyle/>
          <a:p>
            <a:r>
              <a:rPr lang="en-US" sz="3200" kern="1200">
                <a:solidFill>
                  <a:schemeClr val="tx1"/>
                </a:solidFill>
                <a:latin typeface="+mj-lt"/>
                <a:ea typeface="+mj-ea"/>
                <a:cs typeface="+mj-cs"/>
              </a:rPr>
              <a:t>Battery Models Used in Various Papers</a:t>
            </a:r>
          </a:p>
        </p:txBody>
      </p:sp>
      <p:sp>
        <p:nvSpPr>
          <p:cNvPr id="123" name="Rectangle 92">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124" name="Rectangle 94">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372861BC-629A-EC3F-7E23-23703BB6AACA}"/>
              </a:ext>
            </a:extLst>
          </p:cNvPr>
          <p:cNvSpPr>
            <a:spLocks noGrp="1"/>
          </p:cNvSpPr>
          <p:nvPr>
            <p:ph idx="1"/>
          </p:nvPr>
        </p:nvSpPr>
        <p:spPr>
          <a:xfrm>
            <a:off x="5351164" y="586822"/>
            <a:ext cx="6002636" cy="866421"/>
          </a:xfrm>
        </p:spPr>
        <p:txBody>
          <a:bodyPr vert="horz" lIns="91440" tIns="45720" rIns="91440" bIns="45720" rtlCol="0" anchor="ctr">
            <a:normAutofit fontScale="92500" lnSpcReduction="20000"/>
          </a:bodyPr>
          <a:lstStyle/>
          <a:p>
            <a:pPr marL="0" indent="0">
              <a:buNone/>
            </a:pPr>
            <a:r>
              <a:rPr lang="en-US" dirty="0">
                <a:solidFill>
                  <a:schemeClr val="tx1"/>
                </a:solidFill>
                <a:latin typeface="Times New Roman" panose="02020603050405020304" pitchFamily="18" charset="0"/>
                <a:cs typeface="Times New Roman" panose="02020603050405020304" pitchFamily="18" charset="0"/>
              </a:rPr>
              <a:t>Battery Dispatching for End Users With On-Site Renewables and Peak Demand Charges – An Approximate Dynamic Programming Approach</a:t>
            </a:r>
          </a:p>
        </p:txBody>
      </p:sp>
      <p:pic>
        <p:nvPicPr>
          <p:cNvPr id="5" name="Picture 4">
            <a:extLst>
              <a:ext uri="{FF2B5EF4-FFF2-40B4-BE49-F238E27FC236}">
                <a16:creationId xmlns:a16="http://schemas.microsoft.com/office/drawing/2014/main" id="{5DDDB433-2F03-A5CD-DB8A-59BD8C02811D}"/>
              </a:ext>
            </a:extLst>
          </p:cNvPr>
          <p:cNvPicPr>
            <a:picLocks noChangeAspect="1"/>
          </p:cNvPicPr>
          <p:nvPr/>
        </p:nvPicPr>
        <p:blipFill>
          <a:blip r:embed="rId2"/>
          <a:stretch>
            <a:fillRect/>
          </a:stretch>
        </p:blipFill>
        <p:spPr>
          <a:xfrm>
            <a:off x="557784" y="3136209"/>
            <a:ext cx="11164824" cy="2679558"/>
          </a:xfrm>
          <a:prstGeom prst="rect">
            <a:avLst/>
          </a:prstGeom>
        </p:spPr>
      </p:pic>
      <p:sp>
        <p:nvSpPr>
          <p:cNvPr id="6" name="TextBox 5">
            <a:extLst>
              <a:ext uri="{FF2B5EF4-FFF2-40B4-BE49-F238E27FC236}">
                <a16:creationId xmlns:a16="http://schemas.microsoft.com/office/drawing/2014/main" id="{F7ACEA1C-CE4B-3603-12FD-45B2B6C8962A}"/>
              </a:ext>
            </a:extLst>
          </p:cNvPr>
          <p:cNvSpPr txBox="1"/>
          <p:nvPr/>
        </p:nvSpPr>
        <p:spPr>
          <a:xfrm>
            <a:off x="5351164" y="1415017"/>
            <a:ext cx="6154601" cy="1200329"/>
          </a:xfrm>
          <a:prstGeom prst="rect">
            <a:avLst/>
          </a:prstGeom>
          <a:noFill/>
        </p:spPr>
        <p:txBody>
          <a:bodyPr wrap="square" rtlCol="0">
            <a:spAutoFit/>
          </a:bodyPr>
          <a:lstStyle/>
          <a:p>
            <a:pPr marL="0" indent="0">
              <a:buNone/>
            </a:pPr>
            <a:r>
              <a:rPr lang="en-US" sz="1800" dirty="0">
                <a:solidFill>
                  <a:schemeClr val="tx1"/>
                </a:solidFill>
              </a:rPr>
              <a:t>Initial thoughts: It uses a linear/linearized model of the battery, and all equations are expressed with matrices.</a:t>
            </a:r>
          </a:p>
          <a:p>
            <a:pPr marL="0" indent="0">
              <a:buNone/>
            </a:pPr>
            <a:r>
              <a:rPr lang="en-US" sz="1800" dirty="0">
                <a:solidFill>
                  <a:schemeClr val="tx1"/>
                </a:solidFill>
              </a:rPr>
              <a:t>Details to be added later.</a:t>
            </a:r>
          </a:p>
          <a:p>
            <a:endParaRPr lang="en-US" dirty="0"/>
          </a:p>
        </p:txBody>
      </p:sp>
    </p:spTree>
    <p:extLst>
      <p:ext uri="{BB962C8B-B14F-4D97-AF65-F5344CB8AC3E}">
        <p14:creationId xmlns:p14="http://schemas.microsoft.com/office/powerpoint/2010/main" val="272417867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481693" y="3159578"/>
            <a:ext cx="11389178" cy="398400"/>
          </a:xfrm>
          <a:ln w="38100">
            <a:solidFill>
              <a:schemeClr val="accent4">
                <a:lumMod val="40000"/>
                <a:lumOff val="60000"/>
              </a:schemeClr>
            </a:solidFill>
          </a:ln>
        </p:spPr>
        <p:txBody>
          <a:bodyPr>
            <a:noAutofit/>
          </a:bodyPr>
          <a:lstStyle/>
          <a:p>
            <a:pPr algn="ctr"/>
            <a:r>
              <a:rPr lang="en-US" sz="2400" dirty="0">
                <a:latin typeface="Times New Roman" panose="02020603050405020304" pitchFamily="18" charset="0"/>
                <a:cs typeface="Times New Roman" panose="02020603050405020304" pitchFamily="18" charset="0"/>
              </a:rPr>
              <a:t>Differential Dynamic Programming for Multistage Uncertain Optimal Control</a:t>
            </a:r>
          </a:p>
        </p:txBody>
      </p:sp>
      <p:sp>
        <p:nvSpPr>
          <p:cNvPr id="5" name="TextBox 4">
            <a:extLst>
              <a:ext uri="{FF2B5EF4-FFF2-40B4-BE49-F238E27FC236}">
                <a16:creationId xmlns:a16="http://schemas.microsoft.com/office/drawing/2014/main" id="{CF0FD868-0A00-0958-9612-D576320029A2}"/>
              </a:ext>
            </a:extLst>
          </p:cNvPr>
          <p:cNvSpPr txBox="1"/>
          <p:nvPr/>
        </p:nvSpPr>
        <p:spPr>
          <a:xfrm>
            <a:off x="1097075" y="3557978"/>
            <a:ext cx="10063163" cy="369332"/>
          </a:xfrm>
          <a:prstGeom prst="rect">
            <a:avLst/>
          </a:prstGeom>
          <a:noFill/>
          <a:ln w="38100">
            <a:solidFill>
              <a:schemeClr val="accent4">
                <a:lumMod val="40000"/>
                <a:lumOff val="60000"/>
              </a:schemeClr>
            </a:solidFill>
          </a:ln>
        </p:spPr>
        <p:txBody>
          <a:bodyPr wrap="square" rtlCol="0">
            <a:spAutoFit/>
          </a:bodyPr>
          <a:lstStyle/>
          <a:p>
            <a:pPr algn="ctr"/>
            <a:r>
              <a:rPr lang="en-IN" dirty="0" err="1">
                <a:solidFill>
                  <a:schemeClr val="bg1"/>
                </a:solidFill>
                <a:latin typeface="Times New Roman" panose="02020603050405020304" pitchFamily="18" charset="0"/>
                <a:cs typeface="Times New Roman" panose="02020603050405020304" pitchFamily="18" charset="0"/>
              </a:rPr>
              <a:t>Xiaodong</a:t>
            </a:r>
            <a:r>
              <a:rPr lang="en-IN" dirty="0">
                <a:solidFill>
                  <a:schemeClr val="bg1"/>
                </a:solidFill>
                <a:latin typeface="Times New Roman" panose="02020603050405020304" pitchFamily="18" charset="0"/>
                <a:cs typeface="Times New Roman" panose="02020603050405020304" pitchFamily="18" charset="0"/>
              </a:rPr>
              <a:t> Qian and </a:t>
            </a:r>
            <a:r>
              <a:rPr lang="en-IN" dirty="0" err="1">
                <a:solidFill>
                  <a:schemeClr val="bg1"/>
                </a:solidFill>
                <a:latin typeface="Times New Roman" panose="02020603050405020304" pitchFamily="18" charset="0"/>
                <a:cs typeface="Times New Roman" panose="02020603050405020304" pitchFamily="18" charset="0"/>
              </a:rPr>
              <a:t>Yuanguo</a:t>
            </a:r>
            <a:r>
              <a:rPr lang="en-IN" dirty="0">
                <a:solidFill>
                  <a:schemeClr val="bg1"/>
                </a:solidFill>
                <a:latin typeface="Times New Roman" panose="02020603050405020304" pitchFamily="18" charset="0"/>
                <a:cs typeface="Times New Roman" panose="02020603050405020304" pitchFamily="18" charset="0"/>
              </a:rPr>
              <a:t> Zhu</a:t>
            </a:r>
            <a:endParaRPr lang="en-IN" dirty="0">
              <a:solidFill>
                <a:schemeClr val="bg1"/>
              </a:solidFill>
            </a:endParaRPr>
          </a:p>
        </p:txBody>
      </p:sp>
      <p:sp>
        <p:nvSpPr>
          <p:cNvPr id="6" name="TextBox 5">
            <a:extLst>
              <a:ext uri="{FF2B5EF4-FFF2-40B4-BE49-F238E27FC236}">
                <a16:creationId xmlns:a16="http://schemas.microsoft.com/office/drawing/2014/main" id="{FB333CAB-5ADD-D86F-AF45-EAB2EED3D45B}"/>
              </a:ext>
            </a:extLst>
          </p:cNvPr>
          <p:cNvSpPr txBox="1"/>
          <p:nvPr/>
        </p:nvSpPr>
        <p:spPr>
          <a:xfrm>
            <a:off x="1064418" y="1879672"/>
            <a:ext cx="10063163" cy="369332"/>
          </a:xfrm>
          <a:prstGeom prst="rect">
            <a:avLst/>
          </a:prstGeom>
          <a:noFill/>
          <a:ln w="38100">
            <a:solidFill>
              <a:schemeClr val="accent4">
                <a:lumMod val="40000"/>
                <a:lumOff val="60000"/>
              </a:schemeClr>
            </a:solidFill>
          </a:ln>
        </p:spPr>
        <p:txBody>
          <a:bodyPr wrap="square" rtlCol="0">
            <a:spAutoFit/>
          </a:bodyPr>
          <a:lstStyle/>
          <a:p>
            <a:r>
              <a:rPr lang="en-IN" dirty="0">
                <a:solidFill>
                  <a:schemeClr val="bg1"/>
                </a:solidFill>
                <a:latin typeface="Times New Roman" panose="02020603050405020304" pitchFamily="18" charset="0"/>
                <a:cs typeface="Times New Roman" panose="02020603050405020304" pitchFamily="18" charset="0"/>
              </a:rPr>
              <a:t>Seventh International Joint Conference on Computational Sciences and Optimization (2014)</a:t>
            </a:r>
            <a:endParaRPr lang="en-IN" dirty="0">
              <a:solidFill>
                <a:schemeClr val="bg1"/>
              </a:solidFill>
            </a:endParaRPr>
          </a:p>
        </p:txBody>
      </p:sp>
      <p:sp>
        <p:nvSpPr>
          <p:cNvPr id="3" name="TextBox 2">
            <a:extLst>
              <a:ext uri="{FF2B5EF4-FFF2-40B4-BE49-F238E27FC236}">
                <a16:creationId xmlns:a16="http://schemas.microsoft.com/office/drawing/2014/main" id="{54CE4A4E-4F0A-4A57-07B2-2D7E8CBED98A}"/>
              </a:ext>
            </a:extLst>
          </p:cNvPr>
          <p:cNvSpPr txBox="1"/>
          <p:nvPr/>
        </p:nvSpPr>
        <p:spPr>
          <a:xfrm>
            <a:off x="1918607" y="4942894"/>
            <a:ext cx="2371725" cy="1200329"/>
          </a:xfrm>
          <a:prstGeom prst="rect">
            <a:avLst/>
          </a:prstGeom>
          <a:noFill/>
          <a:ln>
            <a:solidFill>
              <a:schemeClr val="accent4">
                <a:lumMod val="40000"/>
                <a:lumOff val="60000"/>
              </a:schemeClr>
            </a:solidFill>
          </a:ln>
        </p:spPr>
        <p:txBody>
          <a:bodyPr wrap="square" rtlCol="0">
            <a:spAutoFit/>
          </a:bodyPr>
          <a:lstStyle/>
          <a:p>
            <a:r>
              <a:rPr lang="en-US" dirty="0" err="1">
                <a:solidFill>
                  <a:schemeClr val="bg1"/>
                </a:solidFill>
              </a:rPr>
              <a:t>Deptt</a:t>
            </a:r>
            <a:r>
              <a:rPr lang="en-US" dirty="0">
                <a:solidFill>
                  <a:schemeClr val="bg1"/>
                </a:solidFill>
              </a:rPr>
              <a:t>. Of Appl. Math.</a:t>
            </a:r>
          </a:p>
          <a:p>
            <a:r>
              <a:rPr lang="en-US" dirty="0">
                <a:solidFill>
                  <a:schemeClr val="bg1"/>
                </a:solidFill>
              </a:rPr>
              <a:t>Nanjing University of Science and Technology (NUST)</a:t>
            </a:r>
          </a:p>
        </p:txBody>
      </p:sp>
      <p:sp>
        <p:nvSpPr>
          <p:cNvPr id="7" name="TextBox 6">
            <a:extLst>
              <a:ext uri="{FF2B5EF4-FFF2-40B4-BE49-F238E27FC236}">
                <a16:creationId xmlns:a16="http://schemas.microsoft.com/office/drawing/2014/main" id="{A2DED524-45D5-DC85-C0DA-028FBD970E1F}"/>
              </a:ext>
            </a:extLst>
          </p:cNvPr>
          <p:cNvSpPr txBox="1"/>
          <p:nvPr/>
        </p:nvSpPr>
        <p:spPr>
          <a:xfrm>
            <a:off x="8243207" y="4923843"/>
            <a:ext cx="2371725" cy="1200329"/>
          </a:xfrm>
          <a:prstGeom prst="rect">
            <a:avLst/>
          </a:prstGeom>
          <a:noFill/>
          <a:ln>
            <a:solidFill>
              <a:schemeClr val="accent4">
                <a:lumMod val="40000"/>
                <a:lumOff val="60000"/>
              </a:schemeClr>
            </a:solidFill>
          </a:ln>
        </p:spPr>
        <p:txBody>
          <a:bodyPr wrap="square" rtlCol="0">
            <a:spAutoFit/>
          </a:bodyPr>
          <a:lstStyle/>
          <a:p>
            <a:r>
              <a:rPr lang="en-US" dirty="0">
                <a:solidFill>
                  <a:schemeClr val="bg1"/>
                </a:solidFill>
              </a:rPr>
              <a:t>Professor with the Department of Mathematics</a:t>
            </a:r>
          </a:p>
          <a:p>
            <a:r>
              <a:rPr lang="en-US" dirty="0">
                <a:solidFill>
                  <a:schemeClr val="bg1"/>
                </a:solidFill>
              </a:rPr>
              <a:t>NUST, Nanjing, China</a:t>
            </a:r>
          </a:p>
        </p:txBody>
      </p:sp>
      <p:cxnSp>
        <p:nvCxnSpPr>
          <p:cNvPr id="9" name="Straight Arrow Connector 8">
            <a:extLst>
              <a:ext uri="{FF2B5EF4-FFF2-40B4-BE49-F238E27FC236}">
                <a16:creationId xmlns:a16="http://schemas.microsoft.com/office/drawing/2014/main" id="{09E2C2EA-CA0F-7418-6264-E0C918F10F77}"/>
              </a:ext>
            </a:extLst>
          </p:cNvPr>
          <p:cNvCxnSpPr>
            <a:cxnSpLocks/>
          </p:cNvCxnSpPr>
          <p:nvPr/>
        </p:nvCxnSpPr>
        <p:spPr>
          <a:xfrm flipH="1">
            <a:off x="2775857" y="3854904"/>
            <a:ext cx="2253343" cy="1087990"/>
          </a:xfrm>
          <a:prstGeom prst="straightConnector1">
            <a:avLst/>
          </a:prstGeom>
          <a:ln w="3175">
            <a:solidFill>
              <a:schemeClr val="accent4">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E6DC399-63BA-2B63-5D63-22924541F2D2}"/>
              </a:ext>
            </a:extLst>
          </p:cNvPr>
          <p:cNvCxnSpPr>
            <a:cxnSpLocks/>
          </p:cNvCxnSpPr>
          <p:nvPr/>
        </p:nvCxnSpPr>
        <p:spPr>
          <a:xfrm>
            <a:off x="7625443" y="3835853"/>
            <a:ext cx="1341664" cy="1087990"/>
          </a:xfrm>
          <a:prstGeom prst="straightConnector1">
            <a:avLst/>
          </a:prstGeom>
          <a:ln w="3175">
            <a:solidFill>
              <a:schemeClr val="accent4">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27F1764F-CC50-BF35-A605-4A8A0A1406CB}"/>
              </a:ext>
            </a:extLst>
          </p:cNvPr>
          <p:cNvSpPr txBox="1"/>
          <p:nvPr/>
        </p:nvSpPr>
        <p:spPr>
          <a:xfrm>
            <a:off x="5195207" y="5404559"/>
            <a:ext cx="2371725" cy="923330"/>
          </a:xfrm>
          <a:prstGeom prst="rect">
            <a:avLst/>
          </a:prstGeom>
          <a:noFill/>
          <a:ln>
            <a:solidFill>
              <a:schemeClr val="accent4">
                <a:lumMod val="40000"/>
                <a:lumOff val="60000"/>
              </a:schemeClr>
            </a:solidFill>
          </a:ln>
        </p:spPr>
        <p:txBody>
          <a:bodyPr wrap="square" rtlCol="0">
            <a:spAutoFit/>
          </a:bodyPr>
          <a:lstStyle/>
          <a:p>
            <a:r>
              <a:rPr lang="en-US" dirty="0">
                <a:solidFill>
                  <a:schemeClr val="bg1"/>
                </a:solidFill>
              </a:rPr>
              <a:t>Has 1 citation – by the SUGAR-DDP paper by Agarwal and Pileggi</a:t>
            </a:r>
          </a:p>
        </p:txBody>
      </p:sp>
    </p:spTree>
    <p:extLst>
      <p:ext uri="{BB962C8B-B14F-4D97-AF65-F5344CB8AC3E}">
        <p14:creationId xmlns:p14="http://schemas.microsoft.com/office/powerpoint/2010/main" val="165322300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CBE95-95CF-765D-2433-9930B0D7BC2A}"/>
              </a:ext>
            </a:extLst>
          </p:cNvPr>
          <p:cNvSpPr>
            <a:spLocks noGrp="1"/>
          </p:cNvSpPr>
          <p:nvPr>
            <p:ph type="title"/>
          </p:nvPr>
        </p:nvSpPr>
        <p:spPr>
          <a:xfrm>
            <a:off x="979715" y="440871"/>
            <a:ext cx="10063163" cy="354205"/>
          </a:xfrm>
          <a:ln>
            <a:solidFill>
              <a:schemeClr val="accent4">
                <a:lumMod val="40000"/>
                <a:lumOff val="60000"/>
              </a:schemeClr>
            </a:solidFill>
          </a:ln>
        </p:spPr>
        <p:txBody>
          <a:bodyPr/>
          <a:lstStyle/>
          <a:p>
            <a:r>
              <a:rPr lang="en-US" sz="2000" dirty="0">
                <a:latin typeface="Times New Roman" panose="02020603050405020304" pitchFamily="18" charset="0"/>
                <a:cs typeface="Times New Roman" panose="02020603050405020304" pitchFamily="18" charset="0"/>
              </a:rPr>
              <a:t>Differential Dynamic Programming for Multistage Uncertain Optimal Control</a:t>
            </a:r>
            <a:endParaRPr lang="en-US" sz="2000" dirty="0"/>
          </a:p>
        </p:txBody>
      </p:sp>
      <p:sp>
        <p:nvSpPr>
          <p:cNvPr id="3" name="Content Placeholder 2">
            <a:extLst>
              <a:ext uri="{FF2B5EF4-FFF2-40B4-BE49-F238E27FC236}">
                <a16:creationId xmlns:a16="http://schemas.microsoft.com/office/drawing/2014/main" id="{DCE0E4E6-1416-0D07-96AB-380DB5E83338}"/>
              </a:ext>
            </a:extLst>
          </p:cNvPr>
          <p:cNvSpPr>
            <a:spLocks noGrp="1"/>
          </p:cNvSpPr>
          <p:nvPr>
            <p:ph idx="1"/>
          </p:nvPr>
        </p:nvSpPr>
        <p:spPr>
          <a:xfrm>
            <a:off x="1034088" y="1796179"/>
            <a:ext cx="6256368" cy="819104"/>
          </a:xfrm>
        </p:spPr>
        <p:txBody>
          <a:bodyPr/>
          <a:lstStyle/>
          <a:p>
            <a:pPr marL="0" indent="0">
              <a:buNone/>
            </a:pPr>
            <a:r>
              <a:rPr lang="en-US" dirty="0"/>
              <a:t>Starting with an expression for the Cost-to-go function for an Uncertain Optimal Control Problem.</a:t>
            </a:r>
          </a:p>
        </p:txBody>
      </p:sp>
      <p:pic>
        <p:nvPicPr>
          <p:cNvPr id="5" name="Picture 4">
            <a:extLst>
              <a:ext uri="{FF2B5EF4-FFF2-40B4-BE49-F238E27FC236}">
                <a16:creationId xmlns:a16="http://schemas.microsoft.com/office/drawing/2014/main" id="{31D1A55B-1E9A-5572-2142-9E70F30ECAC9}"/>
              </a:ext>
            </a:extLst>
          </p:cNvPr>
          <p:cNvPicPr>
            <a:picLocks noChangeAspect="1"/>
          </p:cNvPicPr>
          <p:nvPr/>
        </p:nvPicPr>
        <p:blipFill>
          <a:blip r:embed="rId2"/>
          <a:stretch>
            <a:fillRect/>
          </a:stretch>
        </p:blipFill>
        <p:spPr>
          <a:xfrm>
            <a:off x="1034088" y="3011207"/>
            <a:ext cx="7189545" cy="2648322"/>
          </a:xfrm>
          <a:prstGeom prst="rect">
            <a:avLst/>
          </a:prstGeom>
        </p:spPr>
      </p:pic>
      <p:cxnSp>
        <p:nvCxnSpPr>
          <p:cNvPr id="7" name="Straight Arrow Connector 6">
            <a:extLst>
              <a:ext uri="{FF2B5EF4-FFF2-40B4-BE49-F238E27FC236}">
                <a16:creationId xmlns:a16="http://schemas.microsoft.com/office/drawing/2014/main" id="{0A4CB042-5C3D-6E02-D5F5-B323899D46CF}"/>
              </a:ext>
            </a:extLst>
          </p:cNvPr>
          <p:cNvCxnSpPr/>
          <p:nvPr/>
        </p:nvCxnSpPr>
        <p:spPr>
          <a:xfrm flipV="1">
            <a:off x="3176833" y="2413262"/>
            <a:ext cx="1621410" cy="1015738"/>
          </a:xfrm>
          <a:prstGeom prst="straightConnector1">
            <a:avLst/>
          </a:prstGeom>
          <a:ln w="19050">
            <a:solidFill>
              <a:srgbClr val="00B0F0"/>
            </a:solidFill>
            <a:prstDash val="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21897ACA-5977-5235-6167-5A5E509E009C}"/>
              </a:ext>
            </a:extLst>
          </p:cNvPr>
          <p:cNvCxnSpPr/>
          <p:nvPr/>
        </p:nvCxnSpPr>
        <p:spPr>
          <a:xfrm flipV="1">
            <a:off x="5617029" y="2432957"/>
            <a:ext cx="261257" cy="1077686"/>
          </a:xfrm>
          <a:prstGeom prst="straightConnector1">
            <a:avLst/>
          </a:prstGeom>
          <a:ln w="19050">
            <a:solidFill>
              <a:srgbClr val="00B0F0"/>
            </a:solidFill>
            <a:prstDash val="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98C955A0-6B1A-9A43-D812-9483C8068F4B}"/>
              </a:ext>
            </a:extLst>
          </p:cNvPr>
          <p:cNvCxnSpPr/>
          <p:nvPr/>
        </p:nvCxnSpPr>
        <p:spPr>
          <a:xfrm flipH="1" flipV="1">
            <a:off x="3543300" y="2413262"/>
            <a:ext cx="1738993" cy="2215888"/>
          </a:xfrm>
          <a:prstGeom prst="straightConnector1">
            <a:avLst/>
          </a:prstGeom>
          <a:ln w="19050">
            <a:solidFill>
              <a:srgbClr val="00B0F0"/>
            </a:solidFill>
            <a:prstDash val="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254435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CBE95-95CF-765D-2433-9930B0D7BC2A}"/>
              </a:ext>
            </a:extLst>
          </p:cNvPr>
          <p:cNvSpPr>
            <a:spLocks noGrp="1"/>
          </p:cNvSpPr>
          <p:nvPr>
            <p:ph type="title"/>
          </p:nvPr>
        </p:nvSpPr>
        <p:spPr>
          <a:xfrm>
            <a:off x="979715" y="440871"/>
            <a:ext cx="10063163" cy="354205"/>
          </a:xfrm>
          <a:ln>
            <a:solidFill>
              <a:schemeClr val="accent4">
                <a:lumMod val="40000"/>
                <a:lumOff val="60000"/>
              </a:schemeClr>
            </a:solidFill>
          </a:ln>
        </p:spPr>
        <p:txBody>
          <a:bodyPr/>
          <a:lstStyle/>
          <a:p>
            <a:r>
              <a:rPr lang="en-US" sz="2000" dirty="0">
                <a:latin typeface="Times New Roman" panose="02020603050405020304" pitchFamily="18" charset="0"/>
                <a:cs typeface="Times New Roman" panose="02020603050405020304" pitchFamily="18" charset="0"/>
              </a:rPr>
              <a:t>Differential Dynamic Programming for Multistage Uncertain Optimal Control</a:t>
            </a:r>
            <a:endParaRPr lang="en-US" sz="20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CE0E4E6-1416-0D07-96AB-380DB5E83338}"/>
                  </a:ext>
                </a:extLst>
              </p:cNvPr>
              <p:cNvSpPr>
                <a:spLocks noGrp="1"/>
              </p:cNvSpPr>
              <p:nvPr>
                <p:ph idx="1"/>
              </p:nvPr>
            </p:nvSpPr>
            <p:spPr>
              <a:xfrm>
                <a:off x="1034088" y="1796178"/>
                <a:ext cx="9775426" cy="1053157"/>
              </a:xfrm>
            </p:spPr>
            <p:txBody>
              <a:bodyPr/>
              <a:lstStyle/>
              <a:p>
                <a:pPr marL="0" indent="0">
                  <a:buNone/>
                </a:pPr>
                <a:r>
                  <a:rPr lang="en-US" dirty="0"/>
                  <a:t>In about </a:t>
                </a:r>
                <a14:m>
                  <m:oMath xmlns:m="http://schemas.openxmlformats.org/officeDocument/2006/math">
                    <m:r>
                      <a:rPr lang="en-US" b="0" i="1" smtClean="0">
                        <a:latin typeface="Cambria Math" panose="02040503050406030204" pitchFamily="18" charset="0"/>
                      </a:rPr>
                      <m:t>41</m:t>
                    </m:r>
                  </m:oMath>
                </a14:m>
                <a:r>
                  <a:rPr lang="en-US" dirty="0"/>
                  <a:t> equations, it provides an algorithm for solving a stochastic MPC problems using Differential Dynamic Programming (DDP). It initializes the solution using an unspecified Genetic Algorithm (GA).</a:t>
                </a:r>
              </a:p>
            </p:txBody>
          </p:sp>
        </mc:Choice>
        <mc:Fallback xmlns="">
          <p:sp>
            <p:nvSpPr>
              <p:cNvPr id="3" name="Content Placeholder 2">
                <a:extLst>
                  <a:ext uri="{FF2B5EF4-FFF2-40B4-BE49-F238E27FC236}">
                    <a16:creationId xmlns:a16="http://schemas.microsoft.com/office/drawing/2014/main" id="{DCE0E4E6-1416-0D07-96AB-380DB5E83338}"/>
                  </a:ext>
                </a:extLst>
              </p:cNvPr>
              <p:cNvSpPr>
                <a:spLocks noGrp="1" noRot="1" noChangeAspect="1" noMove="1" noResize="1" noEditPoints="1" noAdjustHandles="1" noChangeArrowheads="1" noChangeShapeType="1" noTextEdit="1"/>
              </p:cNvSpPr>
              <p:nvPr>
                <p:ph idx="1"/>
              </p:nvPr>
            </p:nvSpPr>
            <p:spPr>
              <a:xfrm>
                <a:off x="1034088" y="1796178"/>
                <a:ext cx="9775426" cy="1053157"/>
              </a:xfrm>
              <a:blipFill>
                <a:blip r:embed="rId2"/>
                <a:stretch>
                  <a:fillRect l="-1934" t="-12791" b="-11628"/>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21DBCFC4-560D-E0DE-2BE5-123ACC35F12E}"/>
              </a:ext>
            </a:extLst>
          </p:cNvPr>
          <p:cNvPicPr>
            <a:picLocks noChangeAspect="1"/>
          </p:cNvPicPr>
          <p:nvPr/>
        </p:nvPicPr>
        <p:blipFill>
          <a:blip r:embed="rId3"/>
          <a:stretch>
            <a:fillRect/>
          </a:stretch>
        </p:blipFill>
        <p:spPr>
          <a:xfrm>
            <a:off x="979715" y="2849335"/>
            <a:ext cx="6072762" cy="3857740"/>
          </a:xfrm>
          <a:prstGeom prst="rect">
            <a:avLst/>
          </a:prstGeom>
        </p:spPr>
      </p:pic>
    </p:spTree>
    <p:extLst>
      <p:ext uri="{BB962C8B-B14F-4D97-AF65-F5344CB8AC3E}">
        <p14:creationId xmlns:p14="http://schemas.microsoft.com/office/powerpoint/2010/main" val="209097079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CBE95-95CF-765D-2433-9930B0D7BC2A}"/>
              </a:ext>
            </a:extLst>
          </p:cNvPr>
          <p:cNvSpPr>
            <a:spLocks noGrp="1"/>
          </p:cNvSpPr>
          <p:nvPr>
            <p:ph type="title"/>
          </p:nvPr>
        </p:nvSpPr>
        <p:spPr>
          <a:xfrm>
            <a:off x="979715" y="440871"/>
            <a:ext cx="10063163" cy="354205"/>
          </a:xfrm>
          <a:ln>
            <a:solidFill>
              <a:schemeClr val="accent4">
                <a:lumMod val="40000"/>
                <a:lumOff val="60000"/>
              </a:schemeClr>
            </a:solidFill>
          </a:ln>
        </p:spPr>
        <p:txBody>
          <a:bodyPr/>
          <a:lstStyle/>
          <a:p>
            <a:r>
              <a:rPr lang="en-US" sz="2000" dirty="0">
                <a:latin typeface="Times New Roman" panose="02020603050405020304" pitchFamily="18" charset="0"/>
                <a:cs typeface="Times New Roman" panose="02020603050405020304" pitchFamily="18" charset="0"/>
              </a:rPr>
              <a:t>Differential Dynamic Programming for Multistage Uncertain Optimal Control</a:t>
            </a:r>
            <a:endParaRPr lang="en-US" sz="2000" dirty="0"/>
          </a:p>
        </p:txBody>
      </p:sp>
      <p:sp>
        <p:nvSpPr>
          <p:cNvPr id="3" name="Content Placeholder 2">
            <a:extLst>
              <a:ext uri="{FF2B5EF4-FFF2-40B4-BE49-F238E27FC236}">
                <a16:creationId xmlns:a16="http://schemas.microsoft.com/office/drawing/2014/main" id="{DCE0E4E6-1416-0D07-96AB-380DB5E83338}"/>
              </a:ext>
            </a:extLst>
          </p:cNvPr>
          <p:cNvSpPr>
            <a:spLocks noGrp="1"/>
          </p:cNvSpPr>
          <p:nvPr>
            <p:ph idx="1"/>
          </p:nvPr>
        </p:nvSpPr>
        <p:spPr>
          <a:xfrm>
            <a:off x="1034088" y="1796178"/>
            <a:ext cx="9775426" cy="1053157"/>
          </a:xfrm>
        </p:spPr>
        <p:txBody>
          <a:bodyPr/>
          <a:lstStyle/>
          <a:p>
            <a:pPr marL="0" indent="0">
              <a:buNone/>
            </a:pPr>
            <a:r>
              <a:rPr lang="en-US" dirty="0"/>
              <a:t>Key equations required for Step 1 of the algorithm:</a:t>
            </a:r>
          </a:p>
        </p:txBody>
      </p:sp>
      <p:pic>
        <p:nvPicPr>
          <p:cNvPr id="6" name="Picture 5">
            <a:extLst>
              <a:ext uri="{FF2B5EF4-FFF2-40B4-BE49-F238E27FC236}">
                <a16:creationId xmlns:a16="http://schemas.microsoft.com/office/drawing/2014/main" id="{21DBCFC4-560D-E0DE-2BE5-123ACC35F12E}"/>
              </a:ext>
            </a:extLst>
          </p:cNvPr>
          <p:cNvPicPr>
            <a:picLocks noChangeAspect="1"/>
          </p:cNvPicPr>
          <p:nvPr/>
        </p:nvPicPr>
        <p:blipFill>
          <a:blip r:embed="rId2"/>
          <a:stretch>
            <a:fillRect/>
          </a:stretch>
        </p:blipFill>
        <p:spPr>
          <a:xfrm>
            <a:off x="979715" y="2849335"/>
            <a:ext cx="6072762" cy="3857740"/>
          </a:xfrm>
          <a:prstGeom prst="rect">
            <a:avLst/>
          </a:prstGeom>
        </p:spPr>
      </p:pic>
      <p:pic>
        <p:nvPicPr>
          <p:cNvPr id="10" name="Picture 9">
            <a:extLst>
              <a:ext uri="{FF2B5EF4-FFF2-40B4-BE49-F238E27FC236}">
                <a16:creationId xmlns:a16="http://schemas.microsoft.com/office/drawing/2014/main" id="{5F85CA16-1D3E-31B9-FF25-06F90C4E80BA}"/>
              </a:ext>
            </a:extLst>
          </p:cNvPr>
          <p:cNvPicPr>
            <a:picLocks noChangeAspect="1"/>
          </p:cNvPicPr>
          <p:nvPr/>
        </p:nvPicPr>
        <p:blipFill>
          <a:blip r:embed="rId3"/>
          <a:stretch>
            <a:fillRect/>
          </a:stretch>
        </p:blipFill>
        <p:spPr>
          <a:xfrm>
            <a:off x="7381187" y="3339022"/>
            <a:ext cx="4371618" cy="705913"/>
          </a:xfrm>
          <a:prstGeom prst="rect">
            <a:avLst/>
          </a:prstGeom>
        </p:spPr>
      </p:pic>
      <p:pic>
        <p:nvPicPr>
          <p:cNvPr id="5" name="Picture 4">
            <a:extLst>
              <a:ext uri="{FF2B5EF4-FFF2-40B4-BE49-F238E27FC236}">
                <a16:creationId xmlns:a16="http://schemas.microsoft.com/office/drawing/2014/main" id="{0558928E-EC4A-EE27-D571-93867DD3E51D}"/>
              </a:ext>
            </a:extLst>
          </p:cNvPr>
          <p:cNvPicPr>
            <a:picLocks noChangeAspect="1"/>
          </p:cNvPicPr>
          <p:nvPr/>
        </p:nvPicPr>
        <p:blipFill>
          <a:blip r:embed="rId4"/>
          <a:stretch>
            <a:fillRect/>
          </a:stretch>
        </p:blipFill>
        <p:spPr>
          <a:xfrm>
            <a:off x="7381187" y="2849335"/>
            <a:ext cx="4014110" cy="316687"/>
          </a:xfrm>
          <a:prstGeom prst="rect">
            <a:avLst/>
          </a:prstGeom>
        </p:spPr>
      </p:pic>
    </p:spTree>
    <p:extLst>
      <p:ext uri="{BB962C8B-B14F-4D97-AF65-F5344CB8AC3E}">
        <p14:creationId xmlns:p14="http://schemas.microsoft.com/office/powerpoint/2010/main" val="269139986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CBE95-95CF-765D-2433-9930B0D7BC2A}"/>
              </a:ext>
            </a:extLst>
          </p:cNvPr>
          <p:cNvSpPr>
            <a:spLocks noGrp="1"/>
          </p:cNvSpPr>
          <p:nvPr>
            <p:ph type="title"/>
          </p:nvPr>
        </p:nvSpPr>
        <p:spPr>
          <a:xfrm>
            <a:off x="979715" y="440871"/>
            <a:ext cx="10063163" cy="354205"/>
          </a:xfrm>
          <a:ln>
            <a:solidFill>
              <a:schemeClr val="accent4">
                <a:lumMod val="40000"/>
                <a:lumOff val="60000"/>
              </a:schemeClr>
            </a:solidFill>
          </a:ln>
        </p:spPr>
        <p:txBody>
          <a:bodyPr/>
          <a:lstStyle/>
          <a:p>
            <a:r>
              <a:rPr lang="en-US" sz="2000" dirty="0">
                <a:latin typeface="Times New Roman" panose="02020603050405020304" pitchFamily="18" charset="0"/>
                <a:cs typeface="Times New Roman" panose="02020603050405020304" pitchFamily="18" charset="0"/>
              </a:rPr>
              <a:t>Differential Dynamic Programming for Multistage Uncertain Optimal Control</a:t>
            </a:r>
            <a:endParaRPr lang="en-US" sz="2000" dirty="0"/>
          </a:p>
        </p:txBody>
      </p:sp>
      <p:sp>
        <p:nvSpPr>
          <p:cNvPr id="3" name="Content Placeholder 2">
            <a:extLst>
              <a:ext uri="{FF2B5EF4-FFF2-40B4-BE49-F238E27FC236}">
                <a16:creationId xmlns:a16="http://schemas.microsoft.com/office/drawing/2014/main" id="{DCE0E4E6-1416-0D07-96AB-380DB5E83338}"/>
              </a:ext>
            </a:extLst>
          </p:cNvPr>
          <p:cNvSpPr>
            <a:spLocks noGrp="1"/>
          </p:cNvSpPr>
          <p:nvPr>
            <p:ph idx="1"/>
          </p:nvPr>
        </p:nvSpPr>
        <p:spPr>
          <a:xfrm>
            <a:off x="1034088" y="1796178"/>
            <a:ext cx="9775426" cy="1053157"/>
          </a:xfrm>
        </p:spPr>
        <p:txBody>
          <a:bodyPr/>
          <a:lstStyle/>
          <a:p>
            <a:pPr marL="0" indent="0">
              <a:buNone/>
            </a:pPr>
            <a:r>
              <a:rPr lang="en-US" dirty="0"/>
              <a:t>Key equations required for Step 2 of the algorithm:</a:t>
            </a:r>
          </a:p>
        </p:txBody>
      </p:sp>
      <p:pic>
        <p:nvPicPr>
          <p:cNvPr id="6" name="Picture 5">
            <a:extLst>
              <a:ext uri="{FF2B5EF4-FFF2-40B4-BE49-F238E27FC236}">
                <a16:creationId xmlns:a16="http://schemas.microsoft.com/office/drawing/2014/main" id="{21DBCFC4-560D-E0DE-2BE5-123ACC35F12E}"/>
              </a:ext>
            </a:extLst>
          </p:cNvPr>
          <p:cNvPicPr>
            <a:picLocks noChangeAspect="1"/>
          </p:cNvPicPr>
          <p:nvPr/>
        </p:nvPicPr>
        <p:blipFill>
          <a:blip r:embed="rId2"/>
          <a:stretch>
            <a:fillRect/>
          </a:stretch>
        </p:blipFill>
        <p:spPr>
          <a:xfrm>
            <a:off x="979715" y="2849335"/>
            <a:ext cx="6072762" cy="3857740"/>
          </a:xfrm>
          <a:prstGeom prst="rect">
            <a:avLst/>
          </a:prstGeom>
        </p:spPr>
      </p:pic>
      <p:pic>
        <p:nvPicPr>
          <p:cNvPr id="13" name="Picture 12">
            <a:extLst>
              <a:ext uri="{FF2B5EF4-FFF2-40B4-BE49-F238E27FC236}">
                <a16:creationId xmlns:a16="http://schemas.microsoft.com/office/drawing/2014/main" id="{96A1D9C2-5F10-69D9-F567-D2B774D822A3}"/>
              </a:ext>
            </a:extLst>
          </p:cNvPr>
          <p:cNvPicPr>
            <a:picLocks noChangeAspect="1"/>
          </p:cNvPicPr>
          <p:nvPr/>
        </p:nvPicPr>
        <p:blipFill>
          <a:blip r:embed="rId3"/>
          <a:stretch>
            <a:fillRect/>
          </a:stretch>
        </p:blipFill>
        <p:spPr>
          <a:xfrm>
            <a:off x="7379900" y="2491116"/>
            <a:ext cx="4302673" cy="2088760"/>
          </a:xfrm>
          <a:prstGeom prst="rect">
            <a:avLst/>
          </a:prstGeom>
        </p:spPr>
      </p:pic>
      <p:pic>
        <p:nvPicPr>
          <p:cNvPr id="15" name="Picture 14">
            <a:extLst>
              <a:ext uri="{FF2B5EF4-FFF2-40B4-BE49-F238E27FC236}">
                <a16:creationId xmlns:a16="http://schemas.microsoft.com/office/drawing/2014/main" id="{543EF568-B513-35D1-0F25-9899955EC467}"/>
              </a:ext>
            </a:extLst>
          </p:cNvPr>
          <p:cNvPicPr>
            <a:picLocks noChangeAspect="1"/>
          </p:cNvPicPr>
          <p:nvPr/>
        </p:nvPicPr>
        <p:blipFill>
          <a:blip r:embed="rId4"/>
          <a:stretch>
            <a:fillRect/>
          </a:stretch>
        </p:blipFill>
        <p:spPr>
          <a:xfrm>
            <a:off x="7379900" y="4663696"/>
            <a:ext cx="4216545" cy="592455"/>
          </a:xfrm>
          <a:prstGeom prst="rect">
            <a:avLst/>
          </a:prstGeom>
        </p:spPr>
      </p:pic>
      <p:pic>
        <p:nvPicPr>
          <p:cNvPr id="4" name="Picture 3">
            <a:extLst>
              <a:ext uri="{FF2B5EF4-FFF2-40B4-BE49-F238E27FC236}">
                <a16:creationId xmlns:a16="http://schemas.microsoft.com/office/drawing/2014/main" id="{F4BE7488-08D7-B734-223A-CFB9A7747DA0}"/>
              </a:ext>
            </a:extLst>
          </p:cNvPr>
          <p:cNvPicPr>
            <a:picLocks noChangeAspect="1"/>
          </p:cNvPicPr>
          <p:nvPr/>
        </p:nvPicPr>
        <p:blipFill>
          <a:blip r:embed="rId5"/>
          <a:stretch>
            <a:fillRect/>
          </a:stretch>
        </p:blipFill>
        <p:spPr>
          <a:xfrm>
            <a:off x="7379900" y="5339971"/>
            <a:ext cx="3855162" cy="607394"/>
          </a:xfrm>
          <a:prstGeom prst="rect">
            <a:avLst/>
          </a:prstGeom>
        </p:spPr>
      </p:pic>
      <p:pic>
        <p:nvPicPr>
          <p:cNvPr id="5" name="Picture 4">
            <a:extLst>
              <a:ext uri="{FF2B5EF4-FFF2-40B4-BE49-F238E27FC236}">
                <a16:creationId xmlns:a16="http://schemas.microsoft.com/office/drawing/2014/main" id="{2AC1A0EA-DD14-59EC-318F-501A3C932D46}"/>
              </a:ext>
            </a:extLst>
          </p:cNvPr>
          <p:cNvPicPr>
            <a:picLocks noChangeAspect="1"/>
          </p:cNvPicPr>
          <p:nvPr/>
        </p:nvPicPr>
        <p:blipFill>
          <a:blip r:embed="rId6"/>
          <a:stretch>
            <a:fillRect/>
          </a:stretch>
        </p:blipFill>
        <p:spPr>
          <a:xfrm>
            <a:off x="7379900" y="6012522"/>
            <a:ext cx="4561178" cy="694553"/>
          </a:xfrm>
          <a:prstGeom prst="rect">
            <a:avLst/>
          </a:prstGeom>
        </p:spPr>
      </p:pic>
    </p:spTree>
    <p:extLst>
      <p:ext uri="{BB962C8B-B14F-4D97-AF65-F5344CB8AC3E}">
        <p14:creationId xmlns:p14="http://schemas.microsoft.com/office/powerpoint/2010/main" val="131371459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CBE95-95CF-765D-2433-9930B0D7BC2A}"/>
              </a:ext>
            </a:extLst>
          </p:cNvPr>
          <p:cNvSpPr>
            <a:spLocks noGrp="1"/>
          </p:cNvSpPr>
          <p:nvPr>
            <p:ph type="title"/>
          </p:nvPr>
        </p:nvSpPr>
        <p:spPr>
          <a:xfrm>
            <a:off x="979715" y="440871"/>
            <a:ext cx="10063163" cy="354205"/>
          </a:xfrm>
          <a:ln>
            <a:solidFill>
              <a:schemeClr val="accent4">
                <a:lumMod val="40000"/>
                <a:lumOff val="60000"/>
              </a:schemeClr>
            </a:solidFill>
          </a:ln>
        </p:spPr>
        <p:txBody>
          <a:bodyPr/>
          <a:lstStyle/>
          <a:p>
            <a:r>
              <a:rPr lang="en-US" sz="2000">
                <a:latin typeface="Times New Roman" panose="02020603050405020304" pitchFamily="18" charset="0"/>
                <a:cs typeface="Times New Roman" panose="02020603050405020304" pitchFamily="18" charset="0"/>
              </a:rPr>
              <a:t>Differential Dynamic Programming for Multistage Uncertain Optimal Control</a:t>
            </a:r>
            <a:endParaRPr lang="en-US" sz="2000" dirty="0"/>
          </a:p>
        </p:txBody>
      </p:sp>
      <p:sp>
        <p:nvSpPr>
          <p:cNvPr id="3" name="Content Placeholder 2">
            <a:extLst>
              <a:ext uri="{FF2B5EF4-FFF2-40B4-BE49-F238E27FC236}">
                <a16:creationId xmlns:a16="http://schemas.microsoft.com/office/drawing/2014/main" id="{DCE0E4E6-1416-0D07-96AB-380DB5E83338}"/>
              </a:ext>
            </a:extLst>
          </p:cNvPr>
          <p:cNvSpPr>
            <a:spLocks noGrp="1"/>
          </p:cNvSpPr>
          <p:nvPr>
            <p:ph idx="1"/>
          </p:nvPr>
        </p:nvSpPr>
        <p:spPr>
          <a:xfrm>
            <a:off x="1034088" y="1796178"/>
            <a:ext cx="9775426" cy="1053157"/>
          </a:xfrm>
        </p:spPr>
        <p:txBody>
          <a:bodyPr/>
          <a:lstStyle/>
          <a:p>
            <a:pPr marL="0" indent="0">
              <a:buNone/>
            </a:pPr>
            <a:r>
              <a:rPr lang="en-US" dirty="0"/>
              <a:t>Key equations required for Step 3 of the algorithm:</a:t>
            </a:r>
          </a:p>
        </p:txBody>
      </p:sp>
      <p:pic>
        <p:nvPicPr>
          <p:cNvPr id="6" name="Picture 5">
            <a:extLst>
              <a:ext uri="{FF2B5EF4-FFF2-40B4-BE49-F238E27FC236}">
                <a16:creationId xmlns:a16="http://schemas.microsoft.com/office/drawing/2014/main" id="{21DBCFC4-560D-E0DE-2BE5-123ACC35F12E}"/>
              </a:ext>
            </a:extLst>
          </p:cNvPr>
          <p:cNvPicPr>
            <a:picLocks noChangeAspect="1"/>
          </p:cNvPicPr>
          <p:nvPr/>
        </p:nvPicPr>
        <p:blipFill>
          <a:blip r:embed="rId2"/>
          <a:stretch>
            <a:fillRect/>
          </a:stretch>
        </p:blipFill>
        <p:spPr>
          <a:xfrm>
            <a:off x="979715" y="2849335"/>
            <a:ext cx="6072762" cy="3857740"/>
          </a:xfrm>
          <a:prstGeom prst="rect">
            <a:avLst/>
          </a:prstGeom>
        </p:spPr>
      </p:pic>
      <p:pic>
        <p:nvPicPr>
          <p:cNvPr id="11" name="Picture 10">
            <a:extLst>
              <a:ext uri="{FF2B5EF4-FFF2-40B4-BE49-F238E27FC236}">
                <a16:creationId xmlns:a16="http://schemas.microsoft.com/office/drawing/2014/main" id="{6E6DBD21-FCE6-19C6-C178-0DD2B045AC39}"/>
              </a:ext>
            </a:extLst>
          </p:cNvPr>
          <p:cNvPicPr>
            <a:picLocks noChangeAspect="1"/>
          </p:cNvPicPr>
          <p:nvPr/>
        </p:nvPicPr>
        <p:blipFill>
          <a:blip r:embed="rId3"/>
          <a:stretch>
            <a:fillRect/>
          </a:stretch>
        </p:blipFill>
        <p:spPr>
          <a:xfrm>
            <a:off x="7334055" y="2923965"/>
            <a:ext cx="4358326" cy="363794"/>
          </a:xfrm>
          <a:prstGeom prst="rect">
            <a:avLst/>
          </a:prstGeom>
        </p:spPr>
      </p:pic>
      <p:pic>
        <p:nvPicPr>
          <p:cNvPr id="14" name="Picture 13">
            <a:extLst>
              <a:ext uri="{FF2B5EF4-FFF2-40B4-BE49-F238E27FC236}">
                <a16:creationId xmlns:a16="http://schemas.microsoft.com/office/drawing/2014/main" id="{049BC559-6B04-0F36-B5C6-F367C1C827FB}"/>
              </a:ext>
            </a:extLst>
          </p:cNvPr>
          <p:cNvPicPr>
            <a:picLocks noChangeAspect="1"/>
          </p:cNvPicPr>
          <p:nvPr/>
        </p:nvPicPr>
        <p:blipFill>
          <a:blip r:embed="rId4"/>
          <a:stretch>
            <a:fillRect/>
          </a:stretch>
        </p:blipFill>
        <p:spPr>
          <a:xfrm>
            <a:off x="7334055" y="3570242"/>
            <a:ext cx="4496795" cy="918780"/>
          </a:xfrm>
          <a:prstGeom prst="rect">
            <a:avLst/>
          </a:prstGeom>
        </p:spPr>
      </p:pic>
      <p:pic>
        <p:nvPicPr>
          <p:cNvPr id="17" name="Picture 16">
            <a:extLst>
              <a:ext uri="{FF2B5EF4-FFF2-40B4-BE49-F238E27FC236}">
                <a16:creationId xmlns:a16="http://schemas.microsoft.com/office/drawing/2014/main" id="{F2E3BF6E-982F-9306-6923-D7FA4DBFC3E4}"/>
              </a:ext>
            </a:extLst>
          </p:cNvPr>
          <p:cNvPicPr>
            <a:picLocks noChangeAspect="1"/>
          </p:cNvPicPr>
          <p:nvPr/>
        </p:nvPicPr>
        <p:blipFill>
          <a:blip r:embed="rId5"/>
          <a:stretch>
            <a:fillRect/>
          </a:stretch>
        </p:blipFill>
        <p:spPr>
          <a:xfrm>
            <a:off x="7323475" y="4640868"/>
            <a:ext cx="3215041" cy="337356"/>
          </a:xfrm>
          <a:prstGeom prst="rect">
            <a:avLst/>
          </a:prstGeom>
        </p:spPr>
      </p:pic>
      <p:pic>
        <p:nvPicPr>
          <p:cNvPr id="19" name="Picture 18">
            <a:extLst>
              <a:ext uri="{FF2B5EF4-FFF2-40B4-BE49-F238E27FC236}">
                <a16:creationId xmlns:a16="http://schemas.microsoft.com/office/drawing/2014/main" id="{FBA6C243-E9DC-94D1-AEFB-AA9DCE17422B}"/>
              </a:ext>
            </a:extLst>
          </p:cNvPr>
          <p:cNvPicPr>
            <a:picLocks noChangeAspect="1"/>
          </p:cNvPicPr>
          <p:nvPr/>
        </p:nvPicPr>
        <p:blipFill>
          <a:blip r:embed="rId6"/>
          <a:stretch>
            <a:fillRect/>
          </a:stretch>
        </p:blipFill>
        <p:spPr>
          <a:xfrm>
            <a:off x="7323475" y="5159139"/>
            <a:ext cx="3671276" cy="1257990"/>
          </a:xfrm>
          <a:prstGeom prst="rect">
            <a:avLst/>
          </a:prstGeom>
        </p:spPr>
      </p:pic>
      <p:cxnSp>
        <p:nvCxnSpPr>
          <p:cNvPr id="7" name="Straight Arrow Connector 6">
            <a:extLst>
              <a:ext uri="{FF2B5EF4-FFF2-40B4-BE49-F238E27FC236}">
                <a16:creationId xmlns:a16="http://schemas.microsoft.com/office/drawing/2014/main" id="{94DEB934-55D6-87BD-3156-D5517F30FF6C}"/>
              </a:ext>
            </a:extLst>
          </p:cNvPr>
          <p:cNvCxnSpPr>
            <a:cxnSpLocks/>
            <a:endCxn id="8" idx="1"/>
          </p:cNvCxnSpPr>
          <p:nvPr/>
        </p:nvCxnSpPr>
        <p:spPr>
          <a:xfrm>
            <a:off x="8025493" y="6417129"/>
            <a:ext cx="1273629" cy="248457"/>
          </a:xfrm>
          <a:prstGeom prst="straightConnector1">
            <a:avLst/>
          </a:prstGeom>
          <a:ln w="19050">
            <a:solidFill>
              <a:srgbClr val="00B0F0"/>
            </a:solidFill>
            <a:prstDash val="dash"/>
            <a:headEnd type="diamond"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49BE6E86-2111-D678-61B0-12843BF4C366}"/>
              </a:ext>
            </a:extLst>
          </p:cNvPr>
          <p:cNvSpPr txBox="1"/>
          <p:nvPr/>
        </p:nvSpPr>
        <p:spPr>
          <a:xfrm>
            <a:off x="9299122" y="6480920"/>
            <a:ext cx="2767692" cy="369332"/>
          </a:xfrm>
          <a:prstGeom prst="rect">
            <a:avLst/>
          </a:prstGeom>
          <a:noFill/>
          <a:ln>
            <a:solidFill>
              <a:srgbClr val="FFC000"/>
            </a:solidFill>
          </a:ln>
        </p:spPr>
        <p:txBody>
          <a:bodyPr wrap="square" rtlCol="0">
            <a:spAutoFit/>
          </a:bodyPr>
          <a:lstStyle/>
          <a:p>
            <a:r>
              <a:rPr lang="en-US" dirty="0">
                <a:solidFill>
                  <a:schemeClr val="bg1"/>
                </a:solidFill>
              </a:rPr>
              <a:t>Given in another reference.</a:t>
            </a:r>
          </a:p>
        </p:txBody>
      </p:sp>
    </p:spTree>
    <p:extLst>
      <p:ext uri="{BB962C8B-B14F-4D97-AF65-F5344CB8AC3E}">
        <p14:creationId xmlns:p14="http://schemas.microsoft.com/office/powerpoint/2010/main" val="295029741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CBE95-95CF-765D-2433-9930B0D7BC2A}"/>
              </a:ext>
            </a:extLst>
          </p:cNvPr>
          <p:cNvSpPr>
            <a:spLocks noGrp="1"/>
          </p:cNvSpPr>
          <p:nvPr>
            <p:ph type="title"/>
          </p:nvPr>
        </p:nvSpPr>
        <p:spPr>
          <a:xfrm>
            <a:off x="979715" y="440871"/>
            <a:ext cx="10063163" cy="354205"/>
          </a:xfrm>
          <a:ln>
            <a:solidFill>
              <a:schemeClr val="accent4">
                <a:lumMod val="40000"/>
                <a:lumOff val="60000"/>
              </a:schemeClr>
            </a:solidFill>
          </a:ln>
        </p:spPr>
        <p:txBody>
          <a:bodyPr/>
          <a:lstStyle/>
          <a:p>
            <a:r>
              <a:rPr lang="en-US" sz="2000" dirty="0">
                <a:latin typeface="Times New Roman" panose="02020603050405020304" pitchFamily="18" charset="0"/>
                <a:cs typeface="Times New Roman" panose="02020603050405020304" pitchFamily="18" charset="0"/>
              </a:rPr>
              <a:t>Differential Dynamic Programming for Multistage Uncertain Optimal Control</a:t>
            </a:r>
            <a:endParaRPr lang="en-US" sz="2000" dirty="0"/>
          </a:p>
        </p:txBody>
      </p:sp>
      <p:sp>
        <p:nvSpPr>
          <p:cNvPr id="3" name="Content Placeholder 2">
            <a:extLst>
              <a:ext uri="{FF2B5EF4-FFF2-40B4-BE49-F238E27FC236}">
                <a16:creationId xmlns:a16="http://schemas.microsoft.com/office/drawing/2014/main" id="{DCE0E4E6-1416-0D07-96AB-380DB5E83338}"/>
              </a:ext>
            </a:extLst>
          </p:cNvPr>
          <p:cNvSpPr>
            <a:spLocks noGrp="1"/>
          </p:cNvSpPr>
          <p:nvPr>
            <p:ph idx="1"/>
          </p:nvPr>
        </p:nvSpPr>
        <p:spPr>
          <a:xfrm>
            <a:off x="1034088" y="1796178"/>
            <a:ext cx="6256368" cy="1053157"/>
          </a:xfrm>
        </p:spPr>
        <p:txBody>
          <a:bodyPr/>
          <a:lstStyle/>
          <a:p>
            <a:pPr marL="0" indent="0">
              <a:buNone/>
            </a:pPr>
            <a:r>
              <a:rPr lang="en-US" dirty="0"/>
              <a:t>At the end it also gives a numerical example utilizing the algorithm.</a:t>
            </a:r>
          </a:p>
        </p:txBody>
      </p:sp>
      <p:pic>
        <p:nvPicPr>
          <p:cNvPr id="5" name="Picture 4">
            <a:extLst>
              <a:ext uri="{FF2B5EF4-FFF2-40B4-BE49-F238E27FC236}">
                <a16:creationId xmlns:a16="http://schemas.microsoft.com/office/drawing/2014/main" id="{C3F811C8-9873-D6BA-09B4-B590712B4D64}"/>
              </a:ext>
            </a:extLst>
          </p:cNvPr>
          <p:cNvPicPr>
            <a:picLocks noChangeAspect="1"/>
          </p:cNvPicPr>
          <p:nvPr/>
        </p:nvPicPr>
        <p:blipFill>
          <a:blip r:embed="rId2"/>
          <a:stretch>
            <a:fillRect/>
          </a:stretch>
        </p:blipFill>
        <p:spPr>
          <a:xfrm>
            <a:off x="979715" y="2588117"/>
            <a:ext cx="7218939" cy="3938219"/>
          </a:xfrm>
          <a:prstGeom prst="rect">
            <a:avLst/>
          </a:prstGeom>
        </p:spPr>
      </p:pic>
    </p:spTree>
    <p:extLst>
      <p:ext uri="{BB962C8B-B14F-4D97-AF65-F5344CB8AC3E}">
        <p14:creationId xmlns:p14="http://schemas.microsoft.com/office/powerpoint/2010/main" val="327181739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CBE95-95CF-765D-2433-9930B0D7BC2A}"/>
              </a:ext>
            </a:extLst>
          </p:cNvPr>
          <p:cNvSpPr>
            <a:spLocks noGrp="1"/>
          </p:cNvSpPr>
          <p:nvPr>
            <p:ph type="title"/>
          </p:nvPr>
        </p:nvSpPr>
        <p:spPr>
          <a:xfrm>
            <a:off x="979715" y="440871"/>
            <a:ext cx="10063163" cy="354205"/>
          </a:xfrm>
          <a:ln>
            <a:solidFill>
              <a:schemeClr val="accent4">
                <a:lumMod val="40000"/>
                <a:lumOff val="60000"/>
              </a:schemeClr>
            </a:solidFill>
          </a:ln>
        </p:spPr>
        <p:txBody>
          <a:bodyPr/>
          <a:lstStyle/>
          <a:p>
            <a:r>
              <a:rPr lang="en-US" sz="2000" dirty="0">
                <a:latin typeface="Times New Roman" panose="02020603050405020304" pitchFamily="18" charset="0"/>
                <a:cs typeface="Times New Roman" panose="02020603050405020304" pitchFamily="18" charset="0"/>
              </a:rPr>
              <a:t>Differential Dynamic Programming for Multistage Uncertain Optimal Control</a:t>
            </a:r>
            <a:endParaRPr lang="en-US" sz="2000" dirty="0"/>
          </a:p>
        </p:txBody>
      </p:sp>
      <p:sp>
        <p:nvSpPr>
          <p:cNvPr id="3" name="Content Placeholder 2">
            <a:extLst>
              <a:ext uri="{FF2B5EF4-FFF2-40B4-BE49-F238E27FC236}">
                <a16:creationId xmlns:a16="http://schemas.microsoft.com/office/drawing/2014/main" id="{DCE0E4E6-1416-0D07-96AB-380DB5E83338}"/>
              </a:ext>
            </a:extLst>
          </p:cNvPr>
          <p:cNvSpPr>
            <a:spLocks noGrp="1"/>
          </p:cNvSpPr>
          <p:nvPr>
            <p:ph idx="1"/>
          </p:nvPr>
        </p:nvSpPr>
        <p:spPr>
          <a:xfrm>
            <a:off x="1034088" y="1796178"/>
            <a:ext cx="6256368" cy="1053157"/>
          </a:xfrm>
        </p:spPr>
        <p:txBody>
          <a:bodyPr/>
          <a:lstStyle/>
          <a:p>
            <a:pPr marL="0" indent="0">
              <a:buNone/>
            </a:pPr>
            <a:r>
              <a:rPr lang="en-US" dirty="0"/>
              <a:t>It uses Genetic Algorithms for Initializing the solution.</a:t>
            </a:r>
          </a:p>
        </p:txBody>
      </p:sp>
      <p:pic>
        <p:nvPicPr>
          <p:cNvPr id="5" name="Picture 4">
            <a:extLst>
              <a:ext uri="{FF2B5EF4-FFF2-40B4-BE49-F238E27FC236}">
                <a16:creationId xmlns:a16="http://schemas.microsoft.com/office/drawing/2014/main" id="{C3F811C8-9873-D6BA-09B4-B590712B4D64}"/>
              </a:ext>
            </a:extLst>
          </p:cNvPr>
          <p:cNvPicPr>
            <a:picLocks noChangeAspect="1"/>
          </p:cNvPicPr>
          <p:nvPr/>
        </p:nvPicPr>
        <p:blipFill>
          <a:blip r:embed="rId2"/>
          <a:stretch>
            <a:fillRect/>
          </a:stretch>
        </p:blipFill>
        <p:spPr>
          <a:xfrm>
            <a:off x="385827" y="2644678"/>
            <a:ext cx="7218939" cy="3938219"/>
          </a:xfrm>
          <a:prstGeom prst="rect">
            <a:avLst/>
          </a:prstGeom>
        </p:spPr>
      </p:pic>
      <p:pic>
        <p:nvPicPr>
          <p:cNvPr id="7" name="Picture 6">
            <a:extLst>
              <a:ext uri="{FF2B5EF4-FFF2-40B4-BE49-F238E27FC236}">
                <a16:creationId xmlns:a16="http://schemas.microsoft.com/office/drawing/2014/main" id="{8B10C3F3-427A-C4D6-8074-9B447DEE4B2A}"/>
              </a:ext>
            </a:extLst>
          </p:cNvPr>
          <p:cNvPicPr>
            <a:picLocks noChangeAspect="1"/>
          </p:cNvPicPr>
          <p:nvPr/>
        </p:nvPicPr>
        <p:blipFill>
          <a:blip r:embed="rId3"/>
          <a:stretch>
            <a:fillRect/>
          </a:stretch>
        </p:blipFill>
        <p:spPr>
          <a:xfrm>
            <a:off x="7938717" y="2644678"/>
            <a:ext cx="4146795" cy="1238306"/>
          </a:xfrm>
          <a:prstGeom prst="rect">
            <a:avLst/>
          </a:prstGeom>
        </p:spPr>
      </p:pic>
      <p:cxnSp>
        <p:nvCxnSpPr>
          <p:cNvPr id="6" name="Straight Arrow Connector 5">
            <a:extLst>
              <a:ext uri="{FF2B5EF4-FFF2-40B4-BE49-F238E27FC236}">
                <a16:creationId xmlns:a16="http://schemas.microsoft.com/office/drawing/2014/main" id="{3FA44138-2D4C-432F-799D-56D6C8AAB8EC}"/>
              </a:ext>
            </a:extLst>
          </p:cNvPr>
          <p:cNvCxnSpPr/>
          <p:nvPr/>
        </p:nvCxnSpPr>
        <p:spPr>
          <a:xfrm flipV="1">
            <a:off x="1894114" y="5772150"/>
            <a:ext cx="6596743" cy="579664"/>
          </a:xfrm>
          <a:prstGeom prst="straightConnector1">
            <a:avLst/>
          </a:prstGeom>
          <a:ln w="19050">
            <a:solidFill>
              <a:srgbClr val="00B0F0"/>
            </a:solidFill>
            <a:prstDash val="dash"/>
            <a:headEnd type="diamond"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4DD1B476-2AC3-99A1-2A4E-8769ACED03E5}"/>
              </a:ext>
            </a:extLst>
          </p:cNvPr>
          <p:cNvSpPr txBox="1"/>
          <p:nvPr/>
        </p:nvSpPr>
        <p:spPr>
          <a:xfrm>
            <a:off x="8474529" y="5747657"/>
            <a:ext cx="2767692" cy="369332"/>
          </a:xfrm>
          <a:prstGeom prst="rect">
            <a:avLst/>
          </a:prstGeom>
          <a:noFill/>
          <a:ln>
            <a:solidFill>
              <a:srgbClr val="FFC000"/>
            </a:solidFill>
          </a:ln>
        </p:spPr>
        <p:txBody>
          <a:bodyPr wrap="square" rtlCol="0">
            <a:spAutoFit/>
          </a:bodyPr>
          <a:lstStyle/>
          <a:p>
            <a:r>
              <a:rPr lang="en-US" dirty="0">
                <a:solidFill>
                  <a:schemeClr val="bg1"/>
                </a:solidFill>
              </a:rPr>
              <a:t>Given in another reference.</a:t>
            </a:r>
          </a:p>
        </p:txBody>
      </p:sp>
    </p:spTree>
    <p:extLst>
      <p:ext uri="{BB962C8B-B14F-4D97-AF65-F5344CB8AC3E}">
        <p14:creationId xmlns:p14="http://schemas.microsoft.com/office/powerpoint/2010/main" val="63688944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CBE95-95CF-765D-2433-9930B0D7BC2A}"/>
              </a:ext>
            </a:extLst>
          </p:cNvPr>
          <p:cNvSpPr>
            <a:spLocks noGrp="1"/>
          </p:cNvSpPr>
          <p:nvPr>
            <p:ph type="title"/>
          </p:nvPr>
        </p:nvSpPr>
        <p:spPr>
          <a:xfrm>
            <a:off x="979715" y="440871"/>
            <a:ext cx="10063163" cy="354205"/>
          </a:xfrm>
          <a:ln>
            <a:solidFill>
              <a:schemeClr val="accent4">
                <a:lumMod val="40000"/>
                <a:lumOff val="60000"/>
              </a:schemeClr>
            </a:solidFill>
          </a:ln>
        </p:spPr>
        <p:txBody>
          <a:bodyPr/>
          <a:lstStyle/>
          <a:p>
            <a:r>
              <a:rPr lang="en-US" sz="2000" dirty="0">
                <a:latin typeface="Times New Roman" panose="02020603050405020304" pitchFamily="18" charset="0"/>
                <a:cs typeface="Times New Roman" panose="02020603050405020304" pitchFamily="18" charset="0"/>
              </a:rPr>
              <a:t>Differential Dynamic Programming for Multistage Uncertain Optimal Control</a:t>
            </a:r>
            <a:endParaRPr lang="en-US" sz="2000" dirty="0"/>
          </a:p>
        </p:txBody>
      </p:sp>
      <p:sp>
        <p:nvSpPr>
          <p:cNvPr id="3" name="Content Placeholder 2">
            <a:extLst>
              <a:ext uri="{FF2B5EF4-FFF2-40B4-BE49-F238E27FC236}">
                <a16:creationId xmlns:a16="http://schemas.microsoft.com/office/drawing/2014/main" id="{DCE0E4E6-1416-0D07-96AB-380DB5E83338}"/>
              </a:ext>
            </a:extLst>
          </p:cNvPr>
          <p:cNvSpPr>
            <a:spLocks noGrp="1"/>
          </p:cNvSpPr>
          <p:nvPr>
            <p:ph idx="1"/>
          </p:nvPr>
        </p:nvSpPr>
        <p:spPr>
          <a:xfrm>
            <a:off x="1034088" y="1796178"/>
            <a:ext cx="6256368" cy="1053157"/>
          </a:xfrm>
        </p:spPr>
        <p:txBody>
          <a:bodyPr/>
          <a:lstStyle/>
          <a:p>
            <a:pPr marL="0" indent="0">
              <a:buNone/>
            </a:pPr>
            <a:r>
              <a:rPr lang="en-US" dirty="0"/>
              <a:t>Utilizing the key derived equations for the algorithm for this specific problem:</a:t>
            </a:r>
          </a:p>
        </p:txBody>
      </p:sp>
      <p:pic>
        <p:nvPicPr>
          <p:cNvPr id="5" name="Picture 4">
            <a:extLst>
              <a:ext uri="{FF2B5EF4-FFF2-40B4-BE49-F238E27FC236}">
                <a16:creationId xmlns:a16="http://schemas.microsoft.com/office/drawing/2014/main" id="{C3F811C8-9873-D6BA-09B4-B590712B4D64}"/>
              </a:ext>
            </a:extLst>
          </p:cNvPr>
          <p:cNvPicPr>
            <a:picLocks noChangeAspect="1"/>
          </p:cNvPicPr>
          <p:nvPr/>
        </p:nvPicPr>
        <p:blipFill>
          <a:blip r:embed="rId2"/>
          <a:stretch>
            <a:fillRect/>
          </a:stretch>
        </p:blipFill>
        <p:spPr>
          <a:xfrm>
            <a:off x="385827" y="2644678"/>
            <a:ext cx="7218939" cy="3938219"/>
          </a:xfrm>
          <a:prstGeom prst="rect">
            <a:avLst/>
          </a:prstGeom>
        </p:spPr>
      </p:pic>
      <p:pic>
        <p:nvPicPr>
          <p:cNvPr id="6" name="Picture 5">
            <a:extLst>
              <a:ext uri="{FF2B5EF4-FFF2-40B4-BE49-F238E27FC236}">
                <a16:creationId xmlns:a16="http://schemas.microsoft.com/office/drawing/2014/main" id="{AA1DBAE4-9011-DF06-DFE5-07C2DFA38A2F}"/>
              </a:ext>
            </a:extLst>
          </p:cNvPr>
          <p:cNvPicPr>
            <a:picLocks noChangeAspect="1"/>
          </p:cNvPicPr>
          <p:nvPr/>
        </p:nvPicPr>
        <p:blipFill>
          <a:blip r:embed="rId3"/>
          <a:stretch>
            <a:fillRect/>
          </a:stretch>
        </p:blipFill>
        <p:spPr>
          <a:xfrm>
            <a:off x="7721794" y="2644678"/>
            <a:ext cx="4347657" cy="3172994"/>
          </a:xfrm>
          <a:prstGeom prst="rect">
            <a:avLst/>
          </a:prstGeom>
        </p:spPr>
      </p:pic>
    </p:spTree>
    <p:extLst>
      <p:ext uri="{BB962C8B-B14F-4D97-AF65-F5344CB8AC3E}">
        <p14:creationId xmlns:p14="http://schemas.microsoft.com/office/powerpoint/2010/main" val="32491970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686834" y="1153572"/>
            <a:ext cx="3200400" cy="4461163"/>
          </a:xfrm>
        </p:spPr>
        <p:txBody>
          <a:bodyPr vert="horz" lIns="91440" tIns="45720" rIns="91440" bIns="45720" rtlCol="0" anchor="ctr">
            <a:normAutofit/>
          </a:bodyPr>
          <a:lstStyle/>
          <a:p>
            <a:r>
              <a:rPr lang="en-US" sz="4400" kern="1200" dirty="0">
                <a:solidFill>
                  <a:srgbClr val="FFFFFF"/>
                </a:solidFill>
                <a:latin typeface="+mj-lt"/>
                <a:ea typeface="+mj-ea"/>
                <a:cs typeface="+mj-cs"/>
              </a:rPr>
              <a:t>Simulation Parameters</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B9EFAB8-9A91-C655-9CD8-0AE3441761AC}"/>
                  </a:ext>
                </a:extLst>
              </p:cNvPr>
              <p:cNvSpPr>
                <a:spLocks noGrp="1"/>
              </p:cNvSpPr>
              <p:nvPr>
                <p:ph idx="1"/>
              </p:nvPr>
            </p:nvSpPr>
            <p:spPr>
              <a:xfrm>
                <a:off x="4302579" y="319088"/>
                <a:ext cx="7202587" cy="6114369"/>
              </a:xfr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vert="horz" lIns="91440" tIns="45720" rIns="91440" bIns="45720" rtlCol="0" anchor="ctr">
                <a:noAutofit/>
              </a:bodyPr>
              <a:lstStyle/>
              <a:p>
                <a:pPr marL="0" indent="0">
                  <a:buNone/>
                </a:pPr>
                <a:r>
                  <a:rPr lang="en-US" sz="2800" b="1" dirty="0">
                    <a:solidFill>
                      <a:schemeClr val="tx1"/>
                    </a:solidFill>
                    <a:latin typeface="Cambria" panose="02040503050406030204" pitchFamily="18" charset="0"/>
                    <a:ea typeface="Cambria" panose="02040503050406030204" pitchFamily="18" charset="0"/>
                  </a:rPr>
                  <a:t>Objective</a:t>
                </a:r>
                <a:r>
                  <a:rPr lang="en-US" sz="2800" dirty="0">
                    <a:solidFill>
                      <a:schemeClr val="tx1"/>
                    </a:solidFill>
                    <a:latin typeface="Cambria" panose="02040503050406030204" pitchFamily="18" charset="0"/>
                    <a:ea typeface="Cambria" panose="02040503050406030204" pitchFamily="18" charset="0"/>
                  </a:rPr>
                  <a:t>: Minimize Line Losses (Greedily)</a:t>
                </a:r>
                <a:endParaRPr lang="en-US" sz="2800" b="1" dirty="0">
                  <a:solidFill>
                    <a:schemeClr val="tx1"/>
                  </a:solidFill>
                  <a:latin typeface="Cambria" panose="02040503050406030204" pitchFamily="18" charset="0"/>
                  <a:ea typeface="Cambria" panose="02040503050406030204" pitchFamily="18" charset="0"/>
                </a:endParaRPr>
              </a:p>
              <a:p>
                <a:pPr marL="0" indent="0">
                  <a:buNone/>
                </a:pPr>
                <a:r>
                  <a:rPr lang="en-US" sz="2800" b="1" dirty="0">
                    <a:solidFill>
                      <a:srgbClr val="9558B2"/>
                    </a:solidFill>
                    <a:latin typeface="Cambria" panose="02040503050406030204" pitchFamily="18" charset="0"/>
                    <a:ea typeface="Cambria" panose="02040503050406030204" pitchFamily="18" charset="0"/>
                  </a:rPr>
                  <a:t>System</a:t>
                </a:r>
                <a:r>
                  <a:rPr lang="en-US" sz="2800" dirty="0">
                    <a:solidFill>
                      <a:schemeClr val="tx1"/>
                    </a:solidFill>
                    <a:latin typeface="Cambria" panose="02040503050406030204" pitchFamily="18" charset="0"/>
                    <a:ea typeface="Cambria" panose="02040503050406030204" pitchFamily="18" charset="0"/>
                  </a:rPr>
                  <a:t>: IEEE </a:t>
                </a:r>
                <a14:m>
                  <m:oMath xmlns:m="http://schemas.openxmlformats.org/officeDocument/2006/math">
                    <m:r>
                      <a:rPr lang="en-US" sz="2800" b="0" i="1" smtClean="0">
                        <a:solidFill>
                          <a:schemeClr val="tx1"/>
                        </a:solidFill>
                        <a:latin typeface="Cambria Math" panose="02040503050406030204" pitchFamily="18" charset="0"/>
                      </a:rPr>
                      <m:t>123</m:t>
                    </m:r>
                  </m:oMath>
                </a14:m>
                <a:r>
                  <a:rPr lang="en-US" sz="2800" dirty="0">
                    <a:solidFill>
                      <a:schemeClr val="tx1"/>
                    </a:solidFill>
                    <a:latin typeface="Cambria" panose="02040503050406030204" pitchFamily="18" charset="0"/>
                    <a:ea typeface="Cambria" panose="02040503050406030204" pitchFamily="18" charset="0"/>
                  </a:rPr>
                  <a:t> Node System</a:t>
                </a:r>
              </a:p>
              <a:p>
                <a:pPr marL="0" indent="0">
                  <a:buNone/>
                </a:pPr>
                <a:r>
                  <a:rPr lang="en-US" sz="2800" b="1" dirty="0">
                    <a:solidFill>
                      <a:schemeClr val="tx1"/>
                    </a:solidFill>
                    <a:latin typeface="Cambria" panose="02040503050406030204" pitchFamily="18" charset="0"/>
                    <a:ea typeface="Cambria" panose="02040503050406030204" pitchFamily="18" charset="0"/>
                  </a:rPr>
                  <a:t>Phase</a:t>
                </a:r>
                <a:r>
                  <a:rPr lang="en-US" sz="2800" dirty="0">
                    <a:solidFill>
                      <a:schemeClr val="tx1"/>
                    </a:solidFill>
                    <a:latin typeface="Cambria" panose="02040503050406030204" pitchFamily="18" charset="0"/>
                    <a:ea typeface="Cambria" panose="02040503050406030204" pitchFamily="18" charset="0"/>
                  </a:rPr>
                  <a:t>: Balanced </a:t>
                </a:r>
                <a14:m>
                  <m:oMath xmlns:m="http://schemas.openxmlformats.org/officeDocument/2006/math">
                    <m:r>
                      <a:rPr lang="en-US" sz="2800" b="0" i="1" smtClean="0">
                        <a:solidFill>
                          <a:schemeClr val="tx1"/>
                        </a:solidFill>
                        <a:latin typeface="Cambria Math" panose="02040503050406030204" pitchFamily="18" charset="0"/>
                      </a:rPr>
                      <m:t>3</m:t>
                    </m:r>
                    <m:r>
                      <a:rPr lang="en-US" sz="2800" b="0" i="1" smtClean="0">
                        <a:solidFill>
                          <a:schemeClr val="tx1"/>
                        </a:solidFill>
                        <a:latin typeface="Cambria Math" panose="02040503050406030204" pitchFamily="18" charset="0"/>
                        <a:ea typeface="Cambria Math" panose="02040503050406030204" pitchFamily="18" charset="0"/>
                      </a:rPr>
                      <m:t>∅</m:t>
                    </m:r>
                  </m:oMath>
                </a14:m>
                <a:endParaRPr lang="en-US" sz="2800" dirty="0">
                  <a:solidFill>
                    <a:schemeClr val="tx1"/>
                  </a:solidFill>
                  <a:latin typeface="Cambria" panose="02040503050406030204" pitchFamily="18" charset="0"/>
                  <a:ea typeface="Cambria" panose="02040503050406030204" pitchFamily="18" charset="0"/>
                </a:endParaRPr>
              </a:p>
              <a:p>
                <a:pPr marL="0" indent="0">
                  <a:buNone/>
                </a:pPr>
                <a:r>
                  <a:rPr lang="en-US" sz="2800" b="1" dirty="0">
                    <a:solidFill>
                      <a:srgbClr val="9558B2"/>
                    </a:solidFill>
                    <a:latin typeface="Cambria" panose="02040503050406030204" pitchFamily="18" charset="0"/>
                    <a:ea typeface="Cambria" panose="02040503050406030204" pitchFamily="18" charset="0"/>
                  </a:rPr>
                  <a:t>Supply</a:t>
                </a:r>
                <a:r>
                  <a:rPr lang="en-US" sz="2800" b="1" dirty="0">
                    <a:solidFill>
                      <a:schemeClr val="tx1"/>
                    </a:solidFill>
                    <a:latin typeface="Cambria" panose="02040503050406030204" pitchFamily="18" charset="0"/>
                    <a:ea typeface="Cambria" panose="02040503050406030204" pitchFamily="18" charset="0"/>
                  </a:rPr>
                  <a:t>: </a:t>
                </a:r>
                <a:r>
                  <a:rPr lang="en-US" sz="2800" dirty="0">
                    <a:solidFill>
                      <a:schemeClr val="tx1"/>
                    </a:solidFill>
                    <a:latin typeface="Cambria" panose="02040503050406030204" pitchFamily="18" charset="0"/>
                    <a:ea typeface="Cambria" panose="02040503050406030204" pitchFamily="18" charset="0"/>
                  </a:rPr>
                  <a:t>DERs and Batteries at select </a:t>
                </a:r>
                <a:r>
                  <a:rPr lang="en-US" sz="900" dirty="0">
                    <a:solidFill>
                      <a:schemeClr val="tx1"/>
                    </a:solidFill>
                    <a:latin typeface="Cambria" panose="02040503050406030204" pitchFamily="18" charset="0"/>
                    <a:ea typeface="Cambria" panose="02040503050406030204" pitchFamily="18" charset="0"/>
                  </a:rPr>
                  <a:t>(about </a:t>
                </a:r>
                <a14:m>
                  <m:oMath xmlns:m="http://schemas.openxmlformats.org/officeDocument/2006/math">
                    <m:r>
                      <a:rPr lang="en-US" sz="900" b="0" i="1" smtClean="0">
                        <a:solidFill>
                          <a:schemeClr val="tx1"/>
                        </a:solidFill>
                        <a:latin typeface="Cambria Math" panose="02040503050406030204" pitchFamily="18" charset="0"/>
                        <a:ea typeface="Cambria" panose="02040503050406030204" pitchFamily="18" charset="0"/>
                      </a:rPr>
                      <m:t>50%</m:t>
                    </m:r>
                  </m:oMath>
                </a14:m>
                <a:r>
                  <a:rPr lang="en-US" sz="900" dirty="0">
                    <a:solidFill>
                      <a:schemeClr val="tx1"/>
                    </a:solidFill>
                    <a:latin typeface="Cambria" panose="02040503050406030204" pitchFamily="18" charset="0"/>
                    <a:ea typeface="Cambria" panose="02040503050406030204" pitchFamily="18" charset="0"/>
                  </a:rPr>
                  <a:t> of total) </a:t>
                </a:r>
                <a:r>
                  <a:rPr lang="en-US" sz="2800" dirty="0">
                    <a:solidFill>
                      <a:schemeClr val="tx1"/>
                    </a:solidFill>
                    <a:latin typeface="Cambria" panose="02040503050406030204" pitchFamily="18" charset="0"/>
                    <a:ea typeface="Cambria" panose="02040503050406030204" pitchFamily="18" charset="0"/>
                  </a:rPr>
                  <a:t>nodes. Substation.</a:t>
                </a:r>
              </a:p>
              <a:p>
                <a:pPr marL="0" indent="0">
                  <a:buNone/>
                </a:pPr>
                <a:r>
                  <a:rPr lang="en-US" sz="2800" b="1" dirty="0">
                    <a:solidFill>
                      <a:srgbClr val="9558B2"/>
                    </a:solidFill>
                    <a:latin typeface="Cambria" panose="02040503050406030204" pitchFamily="18" charset="0"/>
                    <a:ea typeface="Cambria" panose="02040503050406030204" pitchFamily="18" charset="0"/>
                  </a:rPr>
                  <a:t>Demand</a:t>
                </a:r>
                <a:r>
                  <a:rPr lang="en-US" sz="2800" dirty="0">
                    <a:solidFill>
                      <a:schemeClr val="tx1"/>
                    </a:solidFill>
                    <a:latin typeface="Cambria" panose="02040503050406030204" pitchFamily="18" charset="0"/>
                    <a:ea typeface="Cambria" panose="02040503050406030204" pitchFamily="18" charset="0"/>
                  </a:rPr>
                  <a:t>: Flat line </a:t>
                </a:r>
                <a:r>
                  <a:rPr lang="en-US" sz="1200" i="1" dirty="0">
                    <a:solidFill>
                      <a:schemeClr val="tx1"/>
                    </a:solidFill>
                    <a:latin typeface="Cambria" panose="02040503050406030204" pitchFamily="18" charset="0"/>
                    <a:ea typeface="Cambria" panose="02040503050406030204" pitchFamily="18" charset="0"/>
                  </a:rPr>
                  <a:t>(will be made varying each time-step in future simulations)</a:t>
                </a:r>
              </a:p>
              <a:p>
                <a:pPr marL="0" indent="0">
                  <a:buNone/>
                </a:pPr>
                <a:r>
                  <a:rPr lang="en-US" sz="2800" b="1" dirty="0">
                    <a:solidFill>
                      <a:schemeClr val="tx1"/>
                    </a:solidFill>
                    <a:latin typeface="Cambria" panose="02040503050406030204" pitchFamily="18" charset="0"/>
                    <a:ea typeface="Cambria" panose="02040503050406030204" pitchFamily="18" charset="0"/>
                  </a:rPr>
                  <a:t>Control: </a:t>
                </a:r>
                <a:r>
                  <a:rPr lang="en-US" sz="2800" dirty="0">
                    <a:solidFill>
                      <a:schemeClr val="tx1"/>
                    </a:solidFill>
                    <a:latin typeface="Cambria" panose="02040503050406030204" pitchFamily="18" charset="0"/>
                    <a:ea typeface="Cambria" panose="02040503050406030204" pitchFamily="18" charset="0"/>
                  </a:rPr>
                  <a:t>Inverter Reactive Power Control for DERs and Batteries. Battery Charging/Discharging.</a:t>
                </a:r>
                <a:endParaRPr lang="en-US" sz="2800" b="1" dirty="0">
                  <a:solidFill>
                    <a:schemeClr val="tx1"/>
                  </a:solidFill>
                  <a:latin typeface="Cambria" panose="02040503050406030204" pitchFamily="18" charset="0"/>
                  <a:ea typeface="Cambria" panose="02040503050406030204" pitchFamily="18" charset="0"/>
                </a:endParaRPr>
              </a:p>
              <a:p>
                <a:pPr marL="0" indent="0">
                  <a:buNone/>
                </a:pPr>
                <a:r>
                  <a:rPr lang="en-US" sz="2800" b="1" dirty="0">
                    <a:solidFill>
                      <a:srgbClr val="9558B2"/>
                    </a:solidFill>
                    <a:latin typeface="Cambria" panose="02040503050406030204" pitchFamily="18" charset="0"/>
                    <a:ea typeface="Cambria" panose="02040503050406030204" pitchFamily="18" charset="0"/>
                  </a:rPr>
                  <a:t>Number of discrete time-steps</a:t>
                </a:r>
                <a:r>
                  <a:rPr lang="en-US" sz="2800" b="1" dirty="0">
                    <a:solidFill>
                      <a:schemeClr val="tx1"/>
                    </a:solidFill>
                    <a:latin typeface="Cambria" panose="02040503050406030204" pitchFamily="18" charset="0"/>
                    <a:ea typeface="Cambria" panose="02040503050406030204" pitchFamily="18" charset="0"/>
                  </a:rPr>
                  <a:t>: </a:t>
                </a:r>
                <a14:m>
                  <m:oMath xmlns:m="http://schemas.openxmlformats.org/officeDocument/2006/math">
                    <m:r>
                      <m:rPr>
                        <m:sty m:val="p"/>
                      </m:rPr>
                      <a:rPr lang="en-US" sz="2800" b="0" i="0" smtClean="0">
                        <a:solidFill>
                          <a:schemeClr val="tx1"/>
                        </a:solidFill>
                        <a:latin typeface="Cambria Math" panose="02040503050406030204" pitchFamily="18" charset="0"/>
                      </a:rPr>
                      <m:t>K</m:t>
                    </m:r>
                    <m:r>
                      <a:rPr lang="en-US" sz="2800" b="0" i="0" smtClean="0">
                        <a:solidFill>
                          <a:schemeClr val="tx1"/>
                        </a:solidFill>
                        <a:latin typeface="Cambria Math" panose="02040503050406030204" pitchFamily="18" charset="0"/>
                      </a:rPr>
                      <m:t>= </m:t>
                    </m:r>
                    <m:r>
                      <a:rPr lang="en-US" sz="2800" b="0" i="1" smtClean="0">
                        <a:solidFill>
                          <a:schemeClr val="tx1"/>
                        </a:solidFill>
                        <a:latin typeface="Cambria Math" panose="02040503050406030204" pitchFamily="18" charset="0"/>
                      </a:rPr>
                      <m:t>7</m:t>
                    </m:r>
                  </m:oMath>
                </a14:m>
                <a:endParaRPr lang="en-US" sz="2800" b="0" dirty="0">
                  <a:solidFill>
                    <a:schemeClr val="tx1"/>
                  </a:solidFill>
                  <a:latin typeface="Cambria" panose="02040503050406030204" pitchFamily="18" charset="0"/>
                  <a:ea typeface="Cambria" panose="02040503050406030204" pitchFamily="18" charset="0"/>
                </a:endParaRPr>
              </a:p>
              <a:p>
                <a:pPr marL="0" indent="0">
                  <a:buNone/>
                </a:pPr>
                <a:r>
                  <a:rPr lang="en-US" sz="2800" b="1" dirty="0">
                    <a:solidFill>
                      <a:schemeClr val="tx1"/>
                    </a:solidFill>
                    <a:latin typeface="Cambria" panose="02040503050406030204" pitchFamily="18" charset="0"/>
                    <a:ea typeface="Cambria" panose="02040503050406030204" pitchFamily="18" charset="0"/>
                  </a:rPr>
                  <a:t>Duration</a:t>
                </a:r>
                <a:r>
                  <a:rPr lang="en-US" sz="2800" dirty="0">
                    <a:solidFill>
                      <a:schemeClr val="tx1"/>
                    </a:solidFill>
                    <a:latin typeface="Cambria" panose="02040503050406030204" pitchFamily="18" charset="0"/>
                    <a:ea typeface="Cambria" panose="02040503050406030204" pitchFamily="18" charset="0"/>
                  </a:rPr>
                  <a:t> </a:t>
                </a:r>
                <a:r>
                  <a:rPr lang="en-US" sz="2800" b="1" dirty="0">
                    <a:solidFill>
                      <a:schemeClr val="tx1"/>
                    </a:solidFill>
                    <a:latin typeface="Cambria" panose="02040503050406030204" pitchFamily="18" charset="0"/>
                    <a:ea typeface="Cambria" panose="02040503050406030204" pitchFamily="18" charset="0"/>
                  </a:rPr>
                  <a:t>per time-step: </a:t>
                </a:r>
                <a14:m>
                  <m:oMath xmlns:m="http://schemas.openxmlformats.org/officeDocument/2006/math">
                    <m:r>
                      <m:rPr>
                        <m:sty m:val="p"/>
                      </m:rPr>
                      <a:rPr lang="en-US" sz="2800" b="0" i="0" smtClean="0">
                        <a:solidFill>
                          <a:schemeClr val="tx1"/>
                        </a:solidFill>
                        <a:latin typeface="Cambria Math" panose="02040503050406030204" pitchFamily="18" charset="0"/>
                      </a:rPr>
                      <m:t>Δ</m:t>
                    </m:r>
                    <m:r>
                      <a:rPr lang="en-US" sz="2800" b="0" i="1" smtClean="0">
                        <a:solidFill>
                          <a:schemeClr val="tx1"/>
                        </a:solidFill>
                        <a:latin typeface="Cambria Math" panose="02040503050406030204" pitchFamily="18" charset="0"/>
                      </a:rPr>
                      <m:t>𝑡</m:t>
                    </m:r>
                    <m:r>
                      <a:rPr lang="en-US" sz="2800" b="0" i="1" smtClean="0">
                        <a:solidFill>
                          <a:schemeClr val="tx1"/>
                        </a:solidFill>
                        <a:latin typeface="Cambria Math" panose="02040503050406030204" pitchFamily="18" charset="0"/>
                      </a:rPr>
                      <m:t>=15 </m:t>
                    </m:r>
                  </m:oMath>
                </a14:m>
                <a:r>
                  <a:rPr lang="en-US" sz="2800" dirty="0">
                    <a:solidFill>
                      <a:schemeClr val="tx1"/>
                    </a:solidFill>
                    <a:latin typeface="Cambria" panose="02040503050406030204" pitchFamily="18" charset="0"/>
                    <a:ea typeface="Cambria" panose="02040503050406030204" pitchFamily="18" charset="0"/>
                  </a:rPr>
                  <a:t>min.</a:t>
                </a:r>
              </a:p>
            </p:txBody>
          </p:sp>
        </mc:Choice>
        <mc:Fallback>
          <p:sp>
            <p:nvSpPr>
              <p:cNvPr id="3" name="Content Placeholder 2">
                <a:extLst>
                  <a:ext uri="{FF2B5EF4-FFF2-40B4-BE49-F238E27FC236}">
                    <a16:creationId xmlns:a16="http://schemas.microsoft.com/office/drawing/2014/main" id="{2B9EFAB8-9A91-C655-9CD8-0AE3441761AC}"/>
                  </a:ext>
                </a:extLst>
              </p:cNvPr>
              <p:cNvSpPr>
                <a:spLocks noGrp="1" noRot="1" noChangeAspect="1" noMove="1" noResize="1" noEditPoints="1" noAdjustHandles="1" noChangeArrowheads="1" noChangeShapeType="1" noTextEdit="1"/>
              </p:cNvSpPr>
              <p:nvPr>
                <p:ph idx="1"/>
              </p:nvPr>
            </p:nvSpPr>
            <p:spPr>
              <a:xfrm>
                <a:off x="4302579" y="319088"/>
                <a:ext cx="7202587" cy="6114369"/>
              </a:xfrm>
              <a:blipFill>
                <a:blip r:embed="rId2"/>
                <a:stretch>
                  <a:fillRect l="-1778"/>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256134936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CBE95-95CF-765D-2433-9930B0D7BC2A}"/>
              </a:ext>
            </a:extLst>
          </p:cNvPr>
          <p:cNvSpPr>
            <a:spLocks noGrp="1"/>
          </p:cNvSpPr>
          <p:nvPr>
            <p:ph type="title"/>
          </p:nvPr>
        </p:nvSpPr>
        <p:spPr>
          <a:xfrm>
            <a:off x="979715" y="440871"/>
            <a:ext cx="10063163" cy="354205"/>
          </a:xfrm>
          <a:ln>
            <a:solidFill>
              <a:schemeClr val="accent4">
                <a:lumMod val="40000"/>
                <a:lumOff val="60000"/>
              </a:schemeClr>
            </a:solidFill>
          </a:ln>
        </p:spPr>
        <p:txBody>
          <a:bodyPr/>
          <a:lstStyle/>
          <a:p>
            <a:r>
              <a:rPr lang="en-US" sz="2000" dirty="0">
                <a:latin typeface="Times New Roman" panose="02020603050405020304" pitchFamily="18" charset="0"/>
                <a:cs typeface="Times New Roman" panose="02020603050405020304" pitchFamily="18" charset="0"/>
              </a:rPr>
              <a:t>Differential Dynamic Programming for Multistage Uncertain Optimal Control</a:t>
            </a:r>
            <a:endParaRPr lang="en-US" sz="2000" dirty="0"/>
          </a:p>
        </p:txBody>
      </p:sp>
      <p:sp>
        <p:nvSpPr>
          <p:cNvPr id="3" name="Content Placeholder 2">
            <a:extLst>
              <a:ext uri="{FF2B5EF4-FFF2-40B4-BE49-F238E27FC236}">
                <a16:creationId xmlns:a16="http://schemas.microsoft.com/office/drawing/2014/main" id="{DCE0E4E6-1416-0D07-96AB-380DB5E83338}"/>
              </a:ext>
            </a:extLst>
          </p:cNvPr>
          <p:cNvSpPr>
            <a:spLocks noGrp="1"/>
          </p:cNvSpPr>
          <p:nvPr>
            <p:ph idx="1"/>
          </p:nvPr>
        </p:nvSpPr>
        <p:spPr>
          <a:xfrm>
            <a:off x="1034088" y="1796178"/>
            <a:ext cx="6256368" cy="1053157"/>
          </a:xfrm>
        </p:spPr>
        <p:txBody>
          <a:bodyPr/>
          <a:lstStyle/>
          <a:p>
            <a:pPr marL="0" indent="0">
              <a:buNone/>
            </a:pPr>
            <a:r>
              <a:rPr lang="en-US" dirty="0"/>
              <a:t>Utilizing the key derived equations for the algorithm for this specific problem:</a:t>
            </a:r>
          </a:p>
        </p:txBody>
      </p:sp>
      <p:pic>
        <p:nvPicPr>
          <p:cNvPr id="5" name="Picture 4">
            <a:extLst>
              <a:ext uri="{FF2B5EF4-FFF2-40B4-BE49-F238E27FC236}">
                <a16:creationId xmlns:a16="http://schemas.microsoft.com/office/drawing/2014/main" id="{C3F811C8-9873-D6BA-09B4-B590712B4D64}"/>
              </a:ext>
            </a:extLst>
          </p:cNvPr>
          <p:cNvPicPr>
            <a:picLocks noChangeAspect="1"/>
          </p:cNvPicPr>
          <p:nvPr/>
        </p:nvPicPr>
        <p:blipFill>
          <a:blip r:embed="rId2"/>
          <a:stretch>
            <a:fillRect/>
          </a:stretch>
        </p:blipFill>
        <p:spPr>
          <a:xfrm>
            <a:off x="385827" y="2644678"/>
            <a:ext cx="7218939" cy="3938219"/>
          </a:xfrm>
          <a:prstGeom prst="rect">
            <a:avLst/>
          </a:prstGeom>
        </p:spPr>
      </p:pic>
      <p:pic>
        <p:nvPicPr>
          <p:cNvPr id="7" name="Picture 6">
            <a:extLst>
              <a:ext uri="{FF2B5EF4-FFF2-40B4-BE49-F238E27FC236}">
                <a16:creationId xmlns:a16="http://schemas.microsoft.com/office/drawing/2014/main" id="{F3460C81-8268-39CF-D3C6-F179AF8EFF20}"/>
              </a:ext>
            </a:extLst>
          </p:cNvPr>
          <p:cNvPicPr>
            <a:picLocks noChangeAspect="1"/>
          </p:cNvPicPr>
          <p:nvPr/>
        </p:nvPicPr>
        <p:blipFill>
          <a:blip r:embed="rId3"/>
          <a:stretch>
            <a:fillRect/>
          </a:stretch>
        </p:blipFill>
        <p:spPr>
          <a:xfrm>
            <a:off x="7759608" y="2644678"/>
            <a:ext cx="4227171" cy="3407044"/>
          </a:xfrm>
          <a:prstGeom prst="rect">
            <a:avLst/>
          </a:prstGeom>
        </p:spPr>
      </p:pic>
    </p:spTree>
    <p:extLst>
      <p:ext uri="{BB962C8B-B14F-4D97-AF65-F5344CB8AC3E}">
        <p14:creationId xmlns:p14="http://schemas.microsoft.com/office/powerpoint/2010/main" val="205786743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CBE95-95CF-765D-2433-9930B0D7BC2A}"/>
              </a:ext>
            </a:extLst>
          </p:cNvPr>
          <p:cNvSpPr>
            <a:spLocks noGrp="1"/>
          </p:cNvSpPr>
          <p:nvPr>
            <p:ph type="title"/>
          </p:nvPr>
        </p:nvSpPr>
        <p:spPr>
          <a:xfrm>
            <a:off x="979715" y="440871"/>
            <a:ext cx="10063163" cy="354205"/>
          </a:xfrm>
          <a:ln>
            <a:solidFill>
              <a:schemeClr val="accent4">
                <a:lumMod val="40000"/>
                <a:lumOff val="60000"/>
              </a:schemeClr>
            </a:solidFill>
          </a:ln>
        </p:spPr>
        <p:txBody>
          <a:bodyPr/>
          <a:lstStyle/>
          <a:p>
            <a:r>
              <a:rPr lang="en-US" sz="2000" dirty="0">
                <a:latin typeface="Times New Roman" panose="02020603050405020304" pitchFamily="18" charset="0"/>
                <a:cs typeface="Times New Roman" panose="02020603050405020304" pitchFamily="18" charset="0"/>
              </a:rPr>
              <a:t>Differential Dynamic Programming for Multistage Uncertain Optimal Control</a:t>
            </a:r>
            <a:endParaRPr lang="en-US" sz="2000" dirty="0"/>
          </a:p>
        </p:txBody>
      </p:sp>
      <p:sp>
        <p:nvSpPr>
          <p:cNvPr id="3" name="Content Placeholder 2">
            <a:extLst>
              <a:ext uri="{FF2B5EF4-FFF2-40B4-BE49-F238E27FC236}">
                <a16:creationId xmlns:a16="http://schemas.microsoft.com/office/drawing/2014/main" id="{DCE0E4E6-1416-0D07-96AB-380DB5E83338}"/>
              </a:ext>
            </a:extLst>
          </p:cNvPr>
          <p:cNvSpPr>
            <a:spLocks noGrp="1"/>
          </p:cNvSpPr>
          <p:nvPr>
            <p:ph idx="1"/>
          </p:nvPr>
        </p:nvSpPr>
        <p:spPr>
          <a:xfrm>
            <a:off x="1034088" y="1796178"/>
            <a:ext cx="6256368" cy="1053157"/>
          </a:xfrm>
        </p:spPr>
        <p:txBody>
          <a:bodyPr/>
          <a:lstStyle/>
          <a:p>
            <a:pPr marL="0" indent="0">
              <a:buNone/>
            </a:pPr>
            <a:r>
              <a:rPr lang="en-US" dirty="0"/>
              <a:t>Results are on the right.</a:t>
            </a:r>
          </a:p>
        </p:txBody>
      </p:sp>
      <p:pic>
        <p:nvPicPr>
          <p:cNvPr id="5" name="Picture 4">
            <a:extLst>
              <a:ext uri="{FF2B5EF4-FFF2-40B4-BE49-F238E27FC236}">
                <a16:creationId xmlns:a16="http://schemas.microsoft.com/office/drawing/2014/main" id="{C3F811C8-9873-D6BA-09B4-B590712B4D64}"/>
              </a:ext>
            </a:extLst>
          </p:cNvPr>
          <p:cNvPicPr>
            <a:picLocks noChangeAspect="1"/>
          </p:cNvPicPr>
          <p:nvPr/>
        </p:nvPicPr>
        <p:blipFill>
          <a:blip r:embed="rId2"/>
          <a:stretch>
            <a:fillRect/>
          </a:stretch>
        </p:blipFill>
        <p:spPr>
          <a:xfrm>
            <a:off x="385827" y="2644678"/>
            <a:ext cx="7218939" cy="3938219"/>
          </a:xfrm>
          <a:prstGeom prst="rect">
            <a:avLst/>
          </a:prstGeom>
        </p:spPr>
      </p:pic>
      <p:pic>
        <p:nvPicPr>
          <p:cNvPr id="6" name="Picture 5">
            <a:extLst>
              <a:ext uri="{FF2B5EF4-FFF2-40B4-BE49-F238E27FC236}">
                <a16:creationId xmlns:a16="http://schemas.microsoft.com/office/drawing/2014/main" id="{FC135EC0-39A9-DACC-C8CC-F806D9B8859D}"/>
              </a:ext>
            </a:extLst>
          </p:cNvPr>
          <p:cNvPicPr>
            <a:picLocks noChangeAspect="1"/>
          </p:cNvPicPr>
          <p:nvPr/>
        </p:nvPicPr>
        <p:blipFill>
          <a:blip r:embed="rId3"/>
          <a:stretch>
            <a:fillRect/>
          </a:stretch>
        </p:blipFill>
        <p:spPr>
          <a:xfrm>
            <a:off x="8054986" y="2644678"/>
            <a:ext cx="3822558" cy="1988905"/>
          </a:xfrm>
          <a:prstGeom prst="rect">
            <a:avLst/>
          </a:prstGeom>
        </p:spPr>
      </p:pic>
      <p:pic>
        <p:nvPicPr>
          <p:cNvPr id="9" name="Picture 8">
            <a:extLst>
              <a:ext uri="{FF2B5EF4-FFF2-40B4-BE49-F238E27FC236}">
                <a16:creationId xmlns:a16="http://schemas.microsoft.com/office/drawing/2014/main" id="{5EFE7593-A695-D162-A7E2-481A0C4E96E7}"/>
              </a:ext>
            </a:extLst>
          </p:cNvPr>
          <p:cNvPicPr>
            <a:picLocks noChangeAspect="1"/>
          </p:cNvPicPr>
          <p:nvPr/>
        </p:nvPicPr>
        <p:blipFill>
          <a:blip r:embed="rId4"/>
          <a:stretch>
            <a:fillRect/>
          </a:stretch>
        </p:blipFill>
        <p:spPr>
          <a:xfrm>
            <a:off x="8054986" y="4706939"/>
            <a:ext cx="3244554" cy="1875958"/>
          </a:xfrm>
          <a:prstGeom prst="rect">
            <a:avLst/>
          </a:prstGeom>
        </p:spPr>
      </p:pic>
    </p:spTree>
    <p:extLst>
      <p:ext uri="{BB962C8B-B14F-4D97-AF65-F5344CB8AC3E}">
        <p14:creationId xmlns:p14="http://schemas.microsoft.com/office/powerpoint/2010/main" val="3374925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CBE95-95CF-765D-2433-9930B0D7BC2A}"/>
              </a:ext>
            </a:extLst>
          </p:cNvPr>
          <p:cNvSpPr>
            <a:spLocks noGrp="1"/>
          </p:cNvSpPr>
          <p:nvPr>
            <p:ph type="title"/>
          </p:nvPr>
        </p:nvSpPr>
        <p:spPr>
          <a:xfrm>
            <a:off x="979715" y="440871"/>
            <a:ext cx="10063163" cy="354205"/>
          </a:xfrm>
          <a:ln>
            <a:solidFill>
              <a:schemeClr val="accent4">
                <a:lumMod val="40000"/>
                <a:lumOff val="60000"/>
              </a:schemeClr>
            </a:solidFill>
          </a:ln>
        </p:spPr>
        <p:txBody>
          <a:bodyPr/>
          <a:lstStyle/>
          <a:p>
            <a:r>
              <a:rPr lang="en-US" sz="2000" dirty="0">
                <a:latin typeface="Times New Roman" panose="02020603050405020304" pitchFamily="18" charset="0"/>
                <a:cs typeface="Times New Roman" panose="02020603050405020304" pitchFamily="18" charset="0"/>
              </a:rPr>
              <a:t>Differential Dynamic Programming for Multistage Uncertain Optimal Control</a:t>
            </a:r>
            <a:endParaRPr lang="en-US" sz="2000" dirty="0"/>
          </a:p>
        </p:txBody>
      </p:sp>
      <p:sp>
        <p:nvSpPr>
          <p:cNvPr id="3" name="Content Placeholder 2">
            <a:extLst>
              <a:ext uri="{FF2B5EF4-FFF2-40B4-BE49-F238E27FC236}">
                <a16:creationId xmlns:a16="http://schemas.microsoft.com/office/drawing/2014/main" id="{DCE0E4E6-1416-0D07-96AB-380DB5E83338}"/>
              </a:ext>
            </a:extLst>
          </p:cNvPr>
          <p:cNvSpPr>
            <a:spLocks noGrp="1"/>
          </p:cNvSpPr>
          <p:nvPr>
            <p:ph idx="1"/>
          </p:nvPr>
        </p:nvSpPr>
        <p:spPr>
          <a:xfrm>
            <a:off x="979715" y="1833885"/>
            <a:ext cx="6256368" cy="2485022"/>
          </a:xfrm>
        </p:spPr>
        <p:txBody>
          <a:bodyPr/>
          <a:lstStyle/>
          <a:p>
            <a:pPr marL="0" indent="0">
              <a:buNone/>
            </a:pPr>
            <a:r>
              <a:rPr lang="en-US" dirty="0">
                <a:solidFill>
                  <a:schemeClr val="accent4">
                    <a:lumMod val="40000"/>
                    <a:lumOff val="60000"/>
                  </a:schemeClr>
                </a:solidFill>
              </a:rPr>
              <a:t>Takeaway:</a:t>
            </a:r>
          </a:p>
          <a:p>
            <a:pPr marL="0" indent="0">
              <a:buNone/>
            </a:pPr>
            <a:br>
              <a:rPr lang="en-US" dirty="0"/>
            </a:br>
            <a:r>
              <a:rPr lang="en-US" sz="2000" dirty="0"/>
              <a:t>This paper provides a solid mathematical understanding of the rationale behind Differential Dynamic Programming.</a:t>
            </a:r>
          </a:p>
          <a:p>
            <a:pPr marL="0" indent="0">
              <a:buNone/>
            </a:pPr>
            <a:endParaRPr lang="en-US" sz="2000" dirty="0"/>
          </a:p>
          <a:p>
            <a:pPr marL="0" indent="0">
              <a:buNone/>
            </a:pPr>
            <a:r>
              <a:rPr lang="en-US" sz="2000"/>
              <a:t>It provides </a:t>
            </a:r>
            <a:r>
              <a:rPr lang="en-US" sz="2000" dirty="0"/>
              <a:t>an algorithm along with a conveniently described set of equations which can aid us in solving our own problems using DDP</a:t>
            </a:r>
            <a:r>
              <a:rPr lang="en-US" dirty="0"/>
              <a:t>.</a:t>
            </a:r>
          </a:p>
        </p:txBody>
      </p:sp>
      <p:pic>
        <p:nvPicPr>
          <p:cNvPr id="10" name="Picture 9">
            <a:extLst>
              <a:ext uri="{FF2B5EF4-FFF2-40B4-BE49-F238E27FC236}">
                <a16:creationId xmlns:a16="http://schemas.microsoft.com/office/drawing/2014/main" id="{D1B404B7-A10F-F2C8-C8C3-DA5304B49AE1}"/>
              </a:ext>
            </a:extLst>
          </p:cNvPr>
          <p:cNvPicPr>
            <a:picLocks noChangeAspect="1"/>
          </p:cNvPicPr>
          <p:nvPr/>
        </p:nvPicPr>
        <p:blipFill>
          <a:blip r:embed="rId2"/>
          <a:stretch>
            <a:fillRect/>
          </a:stretch>
        </p:blipFill>
        <p:spPr>
          <a:xfrm>
            <a:off x="880889" y="4739165"/>
            <a:ext cx="6716062" cy="1819529"/>
          </a:xfrm>
          <a:prstGeom prst="rect">
            <a:avLst/>
          </a:prstGeom>
        </p:spPr>
      </p:pic>
      <p:cxnSp>
        <p:nvCxnSpPr>
          <p:cNvPr id="12" name="Straight Arrow Connector 11">
            <a:extLst>
              <a:ext uri="{FF2B5EF4-FFF2-40B4-BE49-F238E27FC236}">
                <a16:creationId xmlns:a16="http://schemas.microsoft.com/office/drawing/2014/main" id="{DEAA34A7-B436-81F9-4F90-B96ED2E7E8FA}"/>
              </a:ext>
            </a:extLst>
          </p:cNvPr>
          <p:cNvCxnSpPr>
            <a:cxnSpLocks/>
          </p:cNvCxnSpPr>
          <p:nvPr/>
        </p:nvCxnSpPr>
        <p:spPr>
          <a:xfrm flipV="1">
            <a:off x="5551714" y="5788479"/>
            <a:ext cx="2686050" cy="233623"/>
          </a:xfrm>
          <a:prstGeom prst="straightConnector1">
            <a:avLst/>
          </a:prstGeom>
          <a:ln w="19050">
            <a:solidFill>
              <a:schemeClr val="accent4">
                <a:lumMod val="60000"/>
                <a:lumOff val="40000"/>
              </a:schemeClr>
            </a:solidFill>
            <a:headEnd type="diamond"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7BA4C705-9A8A-B084-FE62-F783BAC47AAA}"/>
              </a:ext>
            </a:extLst>
          </p:cNvPr>
          <p:cNvSpPr txBox="1"/>
          <p:nvPr/>
        </p:nvSpPr>
        <p:spPr>
          <a:xfrm>
            <a:off x="8221436" y="5486400"/>
            <a:ext cx="2751364" cy="923330"/>
          </a:xfrm>
          <a:prstGeom prst="rect">
            <a:avLst/>
          </a:prstGeom>
          <a:noFill/>
        </p:spPr>
        <p:txBody>
          <a:bodyPr wrap="square" rtlCol="0">
            <a:spAutoFit/>
          </a:bodyPr>
          <a:lstStyle/>
          <a:p>
            <a:r>
              <a:rPr lang="en-US" dirty="0">
                <a:solidFill>
                  <a:schemeClr val="bg1"/>
                </a:solidFill>
              </a:rPr>
              <a:t>Which are generated because we use Taylor’s Linear Approximations.</a:t>
            </a:r>
          </a:p>
        </p:txBody>
      </p:sp>
    </p:spTree>
    <p:extLst>
      <p:ext uri="{BB962C8B-B14F-4D97-AF65-F5344CB8AC3E}">
        <p14:creationId xmlns:p14="http://schemas.microsoft.com/office/powerpoint/2010/main" val="199571769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811816"/>
            <a:ext cx="10063163" cy="1015584"/>
          </a:xfrm>
          <a:ln w="38100">
            <a:solidFill>
              <a:schemeClr val="accent5">
                <a:lumMod val="60000"/>
                <a:lumOff val="40000"/>
              </a:schemeClr>
            </a:solidFill>
          </a:ln>
        </p:spPr>
        <p:txBody>
          <a:bodyPr>
            <a:noAutofit/>
          </a:bodyPr>
          <a:lstStyle/>
          <a:p>
            <a:pPr algn="ctr"/>
            <a:r>
              <a:rPr lang="en-US" sz="3200" b="0" dirty="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p:sp>
        <p:nvSpPr>
          <p:cNvPr id="5" name="TextBox 4">
            <a:extLst>
              <a:ext uri="{FF2B5EF4-FFF2-40B4-BE49-F238E27FC236}">
                <a16:creationId xmlns:a16="http://schemas.microsoft.com/office/drawing/2014/main" id="{CF0FD868-0A00-0958-9612-D576320029A2}"/>
              </a:ext>
            </a:extLst>
          </p:cNvPr>
          <p:cNvSpPr txBox="1"/>
          <p:nvPr/>
        </p:nvSpPr>
        <p:spPr>
          <a:xfrm>
            <a:off x="1064418" y="3827400"/>
            <a:ext cx="10063163" cy="369332"/>
          </a:xfrm>
          <a:prstGeom prst="rect">
            <a:avLst/>
          </a:prstGeom>
          <a:noFill/>
          <a:ln w="38100">
            <a:solidFill>
              <a:schemeClr val="accent5">
                <a:lumMod val="60000"/>
                <a:lumOff val="40000"/>
              </a:schemeClr>
            </a:solidFill>
          </a:ln>
        </p:spPr>
        <p:txBody>
          <a:bodyPr wrap="square" rtlCol="0">
            <a:spAutoFit/>
          </a:bodyPr>
          <a:lstStyle/>
          <a:p>
            <a:pPr algn="ctr"/>
            <a:r>
              <a:rPr lang="en-IN" dirty="0" err="1">
                <a:solidFill>
                  <a:schemeClr val="bg1"/>
                </a:solidFill>
                <a:latin typeface="Times New Roman" panose="02020603050405020304" pitchFamily="18" charset="0"/>
                <a:cs typeface="Times New Roman" panose="02020603050405020304" pitchFamily="18" charset="0"/>
              </a:rPr>
              <a:t>Aayushya</a:t>
            </a:r>
            <a:r>
              <a:rPr lang="en-IN" dirty="0">
                <a:solidFill>
                  <a:schemeClr val="bg1"/>
                </a:solidFill>
                <a:latin typeface="Times New Roman" panose="02020603050405020304" pitchFamily="18" charset="0"/>
                <a:cs typeface="Times New Roman" panose="02020603050405020304" pitchFamily="18" charset="0"/>
              </a:rPr>
              <a:t> Agarwal and Larry Pileggi</a:t>
            </a:r>
            <a:endParaRPr lang="en-IN" dirty="0">
              <a:solidFill>
                <a:schemeClr val="bg1"/>
              </a:solidFill>
            </a:endParaRPr>
          </a:p>
        </p:txBody>
      </p:sp>
      <p:sp>
        <p:nvSpPr>
          <p:cNvPr id="6" name="TextBox 5">
            <a:extLst>
              <a:ext uri="{FF2B5EF4-FFF2-40B4-BE49-F238E27FC236}">
                <a16:creationId xmlns:a16="http://schemas.microsoft.com/office/drawing/2014/main" id="{FB333CAB-5ADD-D86F-AF45-EAB2EED3D45B}"/>
              </a:ext>
            </a:extLst>
          </p:cNvPr>
          <p:cNvSpPr txBox="1"/>
          <p:nvPr/>
        </p:nvSpPr>
        <p:spPr>
          <a:xfrm>
            <a:off x="1064418" y="1879672"/>
            <a:ext cx="10063163" cy="369332"/>
          </a:xfrm>
          <a:prstGeom prst="rect">
            <a:avLst/>
          </a:prstGeom>
          <a:noFill/>
          <a:ln w="38100">
            <a:solidFill>
              <a:schemeClr val="accent5">
                <a:lumMod val="60000"/>
                <a:lumOff val="40000"/>
              </a:schemeClr>
            </a:solidFill>
          </a:ln>
        </p:spPr>
        <p:txBody>
          <a:bodyPr wrap="square" rtlCol="0">
            <a:spAutoFit/>
          </a:bodyPr>
          <a:lstStyle/>
          <a:p>
            <a:r>
              <a:rPr lang="en-IN" dirty="0">
                <a:solidFill>
                  <a:schemeClr val="bg1"/>
                </a:solidFill>
                <a:latin typeface="Times New Roman" panose="02020603050405020304" pitchFamily="18" charset="0"/>
                <a:cs typeface="Times New Roman" panose="02020603050405020304" pitchFamily="18" charset="0"/>
              </a:rPr>
              <a:t>IEEE TRANSACTIONS IN POWER SYSTEMS (2022)</a:t>
            </a:r>
            <a:endParaRPr lang="en-IN" dirty="0">
              <a:solidFill>
                <a:schemeClr val="bg1"/>
              </a:solidFill>
            </a:endParaRPr>
          </a:p>
        </p:txBody>
      </p:sp>
      <p:sp>
        <p:nvSpPr>
          <p:cNvPr id="3" name="TextBox 2">
            <a:extLst>
              <a:ext uri="{FF2B5EF4-FFF2-40B4-BE49-F238E27FC236}">
                <a16:creationId xmlns:a16="http://schemas.microsoft.com/office/drawing/2014/main" id="{54CE4A4E-4F0A-4A57-07B2-2D7E8CBED98A}"/>
              </a:ext>
            </a:extLst>
          </p:cNvPr>
          <p:cNvSpPr txBox="1"/>
          <p:nvPr/>
        </p:nvSpPr>
        <p:spPr>
          <a:xfrm>
            <a:off x="1885950" y="5212316"/>
            <a:ext cx="2371725" cy="923330"/>
          </a:xfrm>
          <a:prstGeom prst="rect">
            <a:avLst/>
          </a:prstGeom>
          <a:noFill/>
          <a:ln>
            <a:solidFill>
              <a:schemeClr val="accent5">
                <a:lumMod val="60000"/>
                <a:lumOff val="40000"/>
              </a:schemeClr>
            </a:solidFill>
          </a:ln>
        </p:spPr>
        <p:txBody>
          <a:bodyPr wrap="square" rtlCol="0">
            <a:spAutoFit/>
          </a:bodyPr>
          <a:lstStyle/>
          <a:p>
            <a:r>
              <a:rPr lang="en-US" dirty="0">
                <a:solidFill>
                  <a:schemeClr val="bg1"/>
                </a:solidFill>
              </a:rPr>
              <a:t>PhD student at Carnegie Mellon University (CMU)</a:t>
            </a:r>
          </a:p>
        </p:txBody>
      </p:sp>
      <p:sp>
        <p:nvSpPr>
          <p:cNvPr id="7" name="TextBox 6">
            <a:extLst>
              <a:ext uri="{FF2B5EF4-FFF2-40B4-BE49-F238E27FC236}">
                <a16:creationId xmlns:a16="http://schemas.microsoft.com/office/drawing/2014/main" id="{A2DED524-45D5-DC85-C0DA-028FBD970E1F}"/>
              </a:ext>
            </a:extLst>
          </p:cNvPr>
          <p:cNvSpPr txBox="1"/>
          <p:nvPr/>
        </p:nvSpPr>
        <p:spPr>
          <a:xfrm>
            <a:off x="8210550" y="5193265"/>
            <a:ext cx="2371725" cy="369332"/>
          </a:xfrm>
          <a:prstGeom prst="rect">
            <a:avLst/>
          </a:prstGeom>
          <a:noFill/>
          <a:ln>
            <a:solidFill>
              <a:schemeClr val="accent5">
                <a:lumMod val="60000"/>
                <a:lumOff val="40000"/>
              </a:schemeClr>
            </a:solidFill>
          </a:ln>
        </p:spPr>
        <p:txBody>
          <a:bodyPr wrap="square" rtlCol="0">
            <a:spAutoFit/>
          </a:bodyPr>
          <a:lstStyle/>
          <a:p>
            <a:r>
              <a:rPr lang="en-US" dirty="0">
                <a:solidFill>
                  <a:schemeClr val="bg1"/>
                </a:solidFill>
              </a:rPr>
              <a:t>Prof. at CMU</a:t>
            </a:r>
          </a:p>
        </p:txBody>
      </p:sp>
      <p:cxnSp>
        <p:nvCxnSpPr>
          <p:cNvPr id="9" name="Straight Arrow Connector 8">
            <a:extLst>
              <a:ext uri="{FF2B5EF4-FFF2-40B4-BE49-F238E27FC236}">
                <a16:creationId xmlns:a16="http://schemas.microsoft.com/office/drawing/2014/main" id="{09E2C2EA-CA0F-7418-6264-E0C918F10F77}"/>
              </a:ext>
            </a:extLst>
          </p:cNvPr>
          <p:cNvCxnSpPr/>
          <p:nvPr/>
        </p:nvCxnSpPr>
        <p:spPr>
          <a:xfrm flipH="1">
            <a:off x="2743200" y="4105275"/>
            <a:ext cx="1304925" cy="1107041"/>
          </a:xfrm>
          <a:prstGeom prst="straightConnector1">
            <a:avLst/>
          </a:prstGeom>
          <a:ln w="3175">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E6DC399-63BA-2B63-5D63-22924541F2D2}"/>
              </a:ext>
            </a:extLst>
          </p:cNvPr>
          <p:cNvCxnSpPr/>
          <p:nvPr/>
        </p:nvCxnSpPr>
        <p:spPr>
          <a:xfrm>
            <a:off x="7696200" y="4105275"/>
            <a:ext cx="1238250" cy="1087990"/>
          </a:xfrm>
          <a:prstGeom prst="straightConnector1">
            <a:avLst/>
          </a:prstGeom>
          <a:ln w="3175">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27F1764F-CC50-BF35-A605-4A8A0A1406CB}"/>
              </a:ext>
            </a:extLst>
          </p:cNvPr>
          <p:cNvSpPr txBox="1"/>
          <p:nvPr/>
        </p:nvSpPr>
        <p:spPr>
          <a:xfrm>
            <a:off x="5162550" y="5673981"/>
            <a:ext cx="2371725" cy="923330"/>
          </a:xfrm>
          <a:prstGeom prst="rect">
            <a:avLst/>
          </a:prstGeom>
          <a:noFill/>
          <a:ln>
            <a:solidFill>
              <a:schemeClr val="accent5">
                <a:lumMod val="60000"/>
                <a:lumOff val="40000"/>
              </a:schemeClr>
            </a:solidFill>
          </a:ln>
        </p:spPr>
        <p:txBody>
          <a:bodyPr wrap="square" rtlCol="0">
            <a:spAutoFit/>
          </a:bodyPr>
          <a:lstStyle/>
          <a:p>
            <a:r>
              <a:rPr lang="en-US" dirty="0">
                <a:solidFill>
                  <a:schemeClr val="bg1"/>
                </a:solidFill>
              </a:rPr>
              <a:t>Reference papers with: </a:t>
            </a:r>
            <a:r>
              <a:rPr lang="en-US" dirty="0" err="1">
                <a:solidFill>
                  <a:schemeClr val="bg1"/>
                </a:solidFill>
              </a:rPr>
              <a:t>Amritanshu</a:t>
            </a:r>
            <a:r>
              <a:rPr lang="en-US" dirty="0">
                <a:solidFill>
                  <a:schemeClr val="bg1"/>
                </a:solidFill>
              </a:rPr>
              <a:t> Pandey Assistant Prof. at UVM</a:t>
            </a:r>
          </a:p>
        </p:txBody>
      </p:sp>
    </p:spTree>
    <p:extLst>
      <p:ext uri="{BB962C8B-B14F-4D97-AF65-F5344CB8AC3E}">
        <p14:creationId xmlns:p14="http://schemas.microsoft.com/office/powerpoint/2010/main" val="37670589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487716"/>
            <a:ext cx="10063163" cy="1015584"/>
          </a:xfrm>
          <a:ln w="38100">
            <a:solidFill>
              <a:schemeClr val="accent5">
                <a:lumMod val="60000"/>
                <a:lumOff val="40000"/>
              </a:schemeClr>
            </a:solidFill>
          </a:ln>
        </p:spPr>
        <p:txBody>
          <a:bodyPr>
            <a:noAutofit/>
          </a:bodyPr>
          <a:lstStyle/>
          <a:p>
            <a:pPr algn="ctr"/>
            <a:r>
              <a:rPr lang="en-US" sz="3200" b="0" dirty="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66FA94DA-B1D5-F9D7-A3D6-CD79D713F9E1}"/>
                  </a:ext>
                </a:extLst>
              </p:cNvPr>
              <p:cNvSpPr txBox="1"/>
              <p:nvPr/>
            </p:nvSpPr>
            <p:spPr>
              <a:xfrm>
                <a:off x="876300" y="2124075"/>
                <a:ext cx="10848975" cy="1237005"/>
              </a:xfrm>
              <a:prstGeom prst="rect">
                <a:avLst/>
              </a:prstGeom>
              <a:noFill/>
              <a:ln>
                <a:solidFill>
                  <a:schemeClr val="accent5">
                    <a:lumMod val="60000"/>
                    <a:lumOff val="40000"/>
                  </a:schemeClr>
                </a:solidFill>
              </a:ln>
            </p:spPr>
            <p:txBody>
              <a:bodyPr wrap="square" rtlCol="0">
                <a:spAutoFit/>
              </a:bodyPr>
              <a:lstStyle/>
              <a:p>
                <a:r>
                  <a:rPr lang="en-US" dirty="0">
                    <a:solidFill>
                      <a:schemeClr val="bg1"/>
                    </a:solidFill>
                  </a:rPr>
                  <a:t>Objective function is economic-based</a:t>
                </a:r>
              </a:p>
              <a:p>
                <a:r>
                  <a:rPr lang="en-US" dirty="0">
                    <a:solidFill>
                      <a:schemeClr val="bg1"/>
                    </a:solidFill>
                  </a:rPr>
                  <a:t>Charging/ Discharging cost considered </a:t>
                </a:r>
                <a14:m>
                  <m:oMath xmlns:m="http://schemas.openxmlformats.org/officeDocument/2006/math">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𝐶</m:t>
                        </m:r>
                      </m:e>
                      <m:sub>
                        <m:r>
                          <a:rPr lang="en-US" b="0" i="1" smtClean="0">
                            <a:solidFill>
                              <a:schemeClr val="bg1"/>
                            </a:solidFill>
                            <a:latin typeface="Cambria Math" panose="02040503050406030204" pitchFamily="18" charset="0"/>
                          </a:rPr>
                          <m:t>𝑐</m:t>
                        </m:r>
                      </m:sub>
                    </m:sSub>
                    <m:r>
                      <a:rPr lang="en-US" b="0" i="1" smtClean="0">
                        <a:solidFill>
                          <a:schemeClr val="bg1"/>
                        </a:solidFill>
                        <a:latin typeface="Cambria Math" panose="02040503050406030204" pitchFamily="18" charset="0"/>
                      </a:rPr>
                      <m:t>, </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𝐶</m:t>
                        </m:r>
                      </m:e>
                      <m:sub>
                        <m:r>
                          <a:rPr lang="en-US" b="0" i="1" smtClean="0">
                            <a:solidFill>
                              <a:schemeClr val="bg1"/>
                            </a:solidFill>
                            <a:latin typeface="Cambria Math" panose="02040503050406030204" pitchFamily="18" charset="0"/>
                          </a:rPr>
                          <m:t>𝑑</m:t>
                        </m:r>
                      </m:sub>
                    </m:sSub>
                    <m:r>
                      <a:rPr lang="en-US" b="0" i="1" smtClean="0">
                        <a:solidFill>
                          <a:schemeClr val="bg1"/>
                        </a:solidFill>
                        <a:latin typeface="Cambria Math" panose="02040503050406030204" pitchFamily="18" charset="0"/>
                      </a:rPr>
                      <m:t>)</m:t>
                    </m:r>
                  </m:oMath>
                </a14:m>
                <a:endParaRPr lang="en-US" dirty="0">
                  <a:solidFill>
                    <a:schemeClr val="bg1"/>
                  </a:solidFill>
                </a:endParaRPr>
              </a:p>
              <a:p>
                <a:r>
                  <a:rPr lang="en-US" dirty="0">
                    <a:solidFill>
                      <a:schemeClr val="bg1"/>
                    </a:solidFill>
                  </a:rPr>
                  <a:t>Charging/Discharging efficiency considered </a:t>
                </a:r>
                <a14:m>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𝜂</m:t>
                        </m:r>
                      </m:e>
                      <m:sub>
                        <m:r>
                          <a:rPr lang="en-US" b="0" i="1" smtClean="0">
                            <a:solidFill>
                              <a:schemeClr val="bg1"/>
                            </a:solidFill>
                            <a:latin typeface="Cambria Math" panose="02040503050406030204" pitchFamily="18" charset="0"/>
                          </a:rPr>
                          <m:t>𝑐</m:t>
                        </m:r>
                      </m:sub>
                    </m:sSub>
                    <m:r>
                      <a:rPr lang="en-US" b="0" i="1" smtClean="0">
                        <a:solidFill>
                          <a:schemeClr val="bg1"/>
                        </a:solidFill>
                        <a:latin typeface="Cambria Math" panose="02040503050406030204" pitchFamily="18" charset="0"/>
                      </a:rPr>
                      <m:t>, </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𝜂</m:t>
                        </m:r>
                      </m:e>
                      <m:sub>
                        <m:r>
                          <a:rPr lang="en-US" b="0" i="1" smtClean="0">
                            <a:solidFill>
                              <a:schemeClr val="bg1"/>
                            </a:solidFill>
                            <a:latin typeface="Cambria Math" panose="02040503050406030204" pitchFamily="18" charset="0"/>
                          </a:rPr>
                          <m:t>𝑑</m:t>
                        </m:r>
                      </m:sub>
                    </m:sSub>
                    <m:r>
                      <a:rPr lang="en-US" b="0" i="1" smtClean="0">
                        <a:solidFill>
                          <a:schemeClr val="bg1"/>
                        </a:solidFill>
                        <a:latin typeface="Cambria Math" panose="02040503050406030204" pitchFamily="18" charset="0"/>
                      </a:rPr>
                      <m:t>)</m:t>
                    </m:r>
                  </m:oMath>
                </a14:m>
                <a:endParaRPr lang="en-US" dirty="0">
                  <a:solidFill>
                    <a:schemeClr val="bg1"/>
                  </a:solidFill>
                </a:endParaRPr>
              </a:p>
              <a:p>
                <a:r>
                  <a:rPr lang="en-US" dirty="0">
                    <a:solidFill>
                      <a:schemeClr val="bg1"/>
                    </a:solidFill>
                  </a:rPr>
                  <a:t>Ramping of Active Power Generation form Synchronous Generators considered. </a:t>
                </a:r>
                <a14:m>
                  <m:oMath xmlns:m="http://schemas.openxmlformats.org/officeDocument/2006/math">
                    <m:r>
                      <a:rPr lang="en-US" b="0" i="1" smtClean="0">
                        <a:solidFill>
                          <a:schemeClr val="bg1"/>
                        </a:solidFill>
                        <a:latin typeface="Cambria Math" panose="02040503050406030204" pitchFamily="18" charset="0"/>
                      </a:rPr>
                      <m:t>(</m:t>
                    </m:r>
                    <m:sSubSup>
                      <m:sSubSupPr>
                        <m:ctrlPr>
                          <a:rPr lang="en-US" b="0" i="1" smtClean="0">
                            <a:solidFill>
                              <a:schemeClr val="bg1"/>
                            </a:solidFill>
                            <a:latin typeface="Cambria Math" panose="02040503050406030204" pitchFamily="18" charset="0"/>
                          </a:rPr>
                        </m:ctrlPr>
                      </m:sSubSupPr>
                      <m:e>
                        <m:r>
                          <a:rPr lang="en-US" b="0" i="1" smtClean="0">
                            <a:solidFill>
                              <a:schemeClr val="bg1"/>
                            </a:solidFill>
                            <a:latin typeface="Cambria Math" panose="02040503050406030204" pitchFamily="18" charset="0"/>
                          </a:rPr>
                          <m:t>𝑃</m:t>
                        </m:r>
                      </m:e>
                      <m:sub>
                        <m:r>
                          <a:rPr lang="en-US" b="0" i="1" smtClean="0">
                            <a:solidFill>
                              <a:schemeClr val="bg1"/>
                            </a:solidFill>
                            <a:latin typeface="Cambria Math" panose="02040503050406030204" pitchFamily="18" charset="0"/>
                          </a:rPr>
                          <m:t>𝑟𝑎𝑚𝑝</m:t>
                        </m:r>
                      </m:sub>
                      <m:sup>
                        <m:r>
                          <a:rPr lang="en-US" b="0" i="1" smtClean="0">
                            <a:solidFill>
                              <a:schemeClr val="bg1"/>
                            </a:solidFill>
                            <a:latin typeface="Cambria Math" panose="02040503050406030204" pitchFamily="18" charset="0"/>
                          </a:rPr>
                          <m:t>𝑀𝑎𝑥</m:t>
                        </m:r>
                      </m:sup>
                    </m:sSubSup>
                    <m:r>
                      <a:rPr lang="en-US" b="0" i="1" smtClean="0">
                        <a:solidFill>
                          <a:schemeClr val="bg1"/>
                        </a:solidFill>
                        <a:latin typeface="Cambria Math" panose="02040503050406030204" pitchFamily="18" charset="0"/>
                      </a:rPr>
                      <m:t>, </m:t>
                    </m:r>
                    <m:sSubSup>
                      <m:sSubSupPr>
                        <m:ctrlPr>
                          <a:rPr lang="en-US" b="0" i="1" smtClean="0">
                            <a:solidFill>
                              <a:schemeClr val="bg1"/>
                            </a:solidFill>
                            <a:latin typeface="Cambria Math" panose="02040503050406030204" pitchFamily="18" charset="0"/>
                          </a:rPr>
                        </m:ctrlPr>
                      </m:sSubSupPr>
                      <m:e>
                        <m:r>
                          <a:rPr lang="en-US" b="0" i="1" smtClean="0">
                            <a:solidFill>
                              <a:schemeClr val="bg1"/>
                            </a:solidFill>
                            <a:latin typeface="Cambria Math" panose="02040503050406030204" pitchFamily="18" charset="0"/>
                          </a:rPr>
                          <m:t>𝑃</m:t>
                        </m:r>
                      </m:e>
                      <m:sub>
                        <m:r>
                          <a:rPr lang="en-US" b="0" i="1" smtClean="0">
                            <a:solidFill>
                              <a:schemeClr val="bg1"/>
                            </a:solidFill>
                            <a:latin typeface="Cambria Math" panose="02040503050406030204" pitchFamily="18" charset="0"/>
                          </a:rPr>
                          <m:t>𝑟𝑎𝑚𝑝</m:t>
                        </m:r>
                      </m:sub>
                      <m:sup>
                        <m:r>
                          <a:rPr lang="en-US" b="0" i="1" smtClean="0">
                            <a:solidFill>
                              <a:schemeClr val="bg1"/>
                            </a:solidFill>
                            <a:latin typeface="Cambria Math" panose="02040503050406030204" pitchFamily="18" charset="0"/>
                          </a:rPr>
                          <m:t>𝑚𝑖𝑛</m:t>
                        </m:r>
                      </m:sup>
                    </m:sSubSup>
                    <m:r>
                      <a:rPr lang="en-US" b="0" i="1" smtClean="0">
                        <a:solidFill>
                          <a:schemeClr val="bg1"/>
                        </a:solidFill>
                        <a:latin typeface="Cambria Math" panose="02040503050406030204" pitchFamily="18" charset="0"/>
                      </a:rPr>
                      <m:t>)</m:t>
                    </m:r>
                  </m:oMath>
                </a14:m>
                <a:endParaRPr lang="en-US" dirty="0">
                  <a:solidFill>
                    <a:schemeClr val="bg1"/>
                  </a:solidFill>
                </a:endParaRPr>
              </a:p>
            </p:txBody>
          </p:sp>
        </mc:Choice>
        <mc:Fallback xmlns="">
          <p:sp>
            <p:nvSpPr>
              <p:cNvPr id="4" name="TextBox 3">
                <a:extLst>
                  <a:ext uri="{FF2B5EF4-FFF2-40B4-BE49-F238E27FC236}">
                    <a16:creationId xmlns:a16="http://schemas.microsoft.com/office/drawing/2014/main" id="{66FA94DA-B1D5-F9D7-A3D6-CD79D713F9E1}"/>
                  </a:ext>
                </a:extLst>
              </p:cNvPr>
              <p:cNvSpPr txBox="1">
                <a:spLocks noRot="1" noChangeAspect="1" noMove="1" noResize="1" noEditPoints="1" noAdjustHandles="1" noChangeArrowheads="1" noChangeShapeType="1" noTextEdit="1"/>
              </p:cNvSpPr>
              <p:nvPr/>
            </p:nvSpPr>
            <p:spPr>
              <a:xfrm>
                <a:off x="876300" y="2124075"/>
                <a:ext cx="10848975" cy="1237005"/>
              </a:xfrm>
              <a:prstGeom prst="rect">
                <a:avLst/>
              </a:prstGeom>
              <a:blipFill>
                <a:blip r:embed="rId2"/>
                <a:stretch>
                  <a:fillRect l="-449" t="-1951" b="-4878"/>
                </a:stretch>
              </a:blipFill>
              <a:ln>
                <a:solidFill>
                  <a:schemeClr val="accent5">
                    <a:lumMod val="60000"/>
                    <a:lumOff val="40000"/>
                  </a:schemeClr>
                </a:solidFill>
              </a:ln>
            </p:spPr>
            <p:txBody>
              <a:bodyPr/>
              <a:lstStyle/>
              <a:p>
                <a:r>
                  <a:rPr lang="en-US">
                    <a:noFill/>
                  </a:rPr>
                  <a:t> </a:t>
                </a:r>
              </a:p>
            </p:txBody>
          </p:sp>
        </mc:Fallback>
      </mc:AlternateContent>
    </p:spTree>
    <p:extLst>
      <p:ext uri="{BB962C8B-B14F-4D97-AF65-F5344CB8AC3E}">
        <p14:creationId xmlns:p14="http://schemas.microsoft.com/office/powerpoint/2010/main" val="275119856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487716"/>
            <a:ext cx="10063163" cy="1015584"/>
          </a:xfrm>
          <a:ln w="38100">
            <a:solidFill>
              <a:schemeClr val="accent5">
                <a:lumMod val="60000"/>
                <a:lumOff val="40000"/>
              </a:schemeClr>
            </a:solidFill>
          </a:ln>
        </p:spPr>
        <p:txBody>
          <a:bodyPr>
            <a:noAutofit/>
          </a:bodyPr>
          <a:lstStyle/>
          <a:p>
            <a:pPr algn="ctr"/>
            <a:r>
              <a:rPr lang="en-US" sz="3200" b="0" dirty="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p:sp>
        <p:nvSpPr>
          <p:cNvPr id="4" name="TextBox 3">
            <a:extLst>
              <a:ext uri="{FF2B5EF4-FFF2-40B4-BE49-F238E27FC236}">
                <a16:creationId xmlns:a16="http://schemas.microsoft.com/office/drawing/2014/main" id="{66FA94DA-B1D5-F9D7-A3D6-CD79D713F9E1}"/>
              </a:ext>
            </a:extLst>
          </p:cNvPr>
          <p:cNvSpPr txBox="1"/>
          <p:nvPr/>
        </p:nvSpPr>
        <p:spPr>
          <a:xfrm>
            <a:off x="876300" y="2124075"/>
            <a:ext cx="10848975" cy="369332"/>
          </a:xfrm>
          <a:prstGeom prst="rect">
            <a:avLst/>
          </a:prstGeom>
          <a:noFill/>
          <a:ln>
            <a:solidFill>
              <a:schemeClr val="accent5">
                <a:lumMod val="60000"/>
                <a:lumOff val="40000"/>
              </a:schemeClr>
            </a:solidFill>
          </a:ln>
        </p:spPr>
        <p:txBody>
          <a:bodyPr wrap="square" rtlCol="0">
            <a:spAutoFit/>
          </a:bodyPr>
          <a:lstStyle/>
          <a:p>
            <a:r>
              <a:rPr lang="en-US" dirty="0">
                <a:solidFill>
                  <a:schemeClr val="bg1"/>
                </a:solidFill>
              </a:rPr>
              <a:t>Optimization Problem Formulation</a:t>
            </a:r>
          </a:p>
        </p:txBody>
      </p:sp>
      <p:sp>
        <p:nvSpPr>
          <p:cNvPr id="3" name="TextBox 2">
            <a:extLst>
              <a:ext uri="{FF2B5EF4-FFF2-40B4-BE49-F238E27FC236}">
                <a16:creationId xmlns:a16="http://schemas.microsoft.com/office/drawing/2014/main" id="{F7BA4EC8-190C-68CD-20E5-6E905AAE5162}"/>
              </a:ext>
            </a:extLst>
          </p:cNvPr>
          <p:cNvSpPr txBox="1"/>
          <p:nvPr/>
        </p:nvSpPr>
        <p:spPr>
          <a:xfrm>
            <a:off x="876299" y="2791016"/>
            <a:ext cx="10848975" cy="646331"/>
          </a:xfrm>
          <a:prstGeom prst="rect">
            <a:avLst/>
          </a:prstGeom>
          <a:noFill/>
          <a:ln>
            <a:solidFill>
              <a:schemeClr val="accent5">
                <a:lumMod val="60000"/>
                <a:lumOff val="40000"/>
              </a:schemeClr>
            </a:solidFill>
          </a:ln>
        </p:spPr>
        <p:txBody>
          <a:bodyPr wrap="square" rtlCol="0">
            <a:spAutoFit/>
          </a:bodyPr>
          <a:lstStyle/>
          <a:p>
            <a:r>
              <a:rPr lang="en-US" dirty="0">
                <a:solidFill>
                  <a:schemeClr val="bg1"/>
                </a:solidFill>
              </a:rPr>
              <a:t>For a single time-period ACOPF, a Lagrange function with dual and slack variables is formed to represent network equality constraints and device limits respectively:</a:t>
            </a:r>
          </a:p>
        </p:txBody>
      </p:sp>
      <p:pic>
        <p:nvPicPr>
          <p:cNvPr id="7" name="Picture 6">
            <a:extLst>
              <a:ext uri="{FF2B5EF4-FFF2-40B4-BE49-F238E27FC236}">
                <a16:creationId xmlns:a16="http://schemas.microsoft.com/office/drawing/2014/main" id="{1036E9A6-CA8D-6C2A-226E-22E5B89FA39C}"/>
              </a:ext>
            </a:extLst>
          </p:cNvPr>
          <p:cNvPicPr>
            <a:picLocks noChangeAspect="1"/>
          </p:cNvPicPr>
          <p:nvPr/>
        </p:nvPicPr>
        <p:blipFill>
          <a:blip r:embed="rId2"/>
          <a:stretch>
            <a:fillRect/>
          </a:stretch>
        </p:blipFill>
        <p:spPr>
          <a:xfrm>
            <a:off x="876298" y="3650119"/>
            <a:ext cx="6582694" cy="1428949"/>
          </a:xfrm>
          <a:prstGeom prst="rect">
            <a:avLst/>
          </a:prstGeom>
          <a:ln>
            <a:solidFill>
              <a:srgbClr val="FFFF00"/>
            </a:solidFill>
          </a:ln>
        </p:spPr>
      </p:pic>
    </p:spTree>
    <p:extLst>
      <p:ext uri="{BB962C8B-B14F-4D97-AF65-F5344CB8AC3E}">
        <p14:creationId xmlns:p14="http://schemas.microsoft.com/office/powerpoint/2010/main" val="117353954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2589609" y="357929"/>
            <a:ext cx="7012781" cy="207899"/>
          </a:xfrm>
          <a:ln w="6350">
            <a:solidFill>
              <a:schemeClr val="accent5">
                <a:lumMod val="60000"/>
                <a:lumOff val="40000"/>
              </a:schemeClr>
            </a:solidFill>
          </a:ln>
        </p:spPr>
        <p:txBody>
          <a:bodyPr>
            <a:noAutofit/>
          </a:bodyPr>
          <a:lstStyle/>
          <a:p>
            <a:pPr algn="ctr"/>
            <a:r>
              <a:rPr lang="en-US" sz="1100" b="0" dirty="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p:sp>
        <p:nvSpPr>
          <p:cNvPr id="4" name="TextBox 3">
            <a:extLst>
              <a:ext uri="{FF2B5EF4-FFF2-40B4-BE49-F238E27FC236}">
                <a16:creationId xmlns:a16="http://schemas.microsoft.com/office/drawing/2014/main" id="{66FA94DA-B1D5-F9D7-A3D6-CD79D713F9E1}"/>
              </a:ext>
            </a:extLst>
          </p:cNvPr>
          <p:cNvSpPr txBox="1"/>
          <p:nvPr/>
        </p:nvSpPr>
        <p:spPr>
          <a:xfrm>
            <a:off x="952500" y="1030100"/>
            <a:ext cx="10848975" cy="369332"/>
          </a:xfrm>
          <a:prstGeom prst="rect">
            <a:avLst/>
          </a:prstGeom>
          <a:noFill/>
          <a:ln>
            <a:solidFill>
              <a:schemeClr val="accent5">
                <a:lumMod val="60000"/>
                <a:lumOff val="40000"/>
              </a:schemeClr>
            </a:solidFill>
          </a:ln>
        </p:spPr>
        <p:txBody>
          <a:bodyPr wrap="square" rtlCol="0">
            <a:spAutoFit/>
          </a:bodyPr>
          <a:lstStyle/>
          <a:p>
            <a:r>
              <a:rPr lang="en-US" dirty="0">
                <a:solidFill>
                  <a:schemeClr val="bg1"/>
                </a:solidFill>
              </a:rPr>
              <a:t>Optimization Problem Formulation</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6037C233-0EA0-5A83-D22D-15C9C8DA32E4}"/>
                  </a:ext>
                </a:extLst>
              </p:cNvPr>
              <p:cNvSpPr txBox="1"/>
              <p:nvPr/>
            </p:nvSpPr>
            <p:spPr>
              <a:xfrm>
                <a:off x="952500" y="3271069"/>
                <a:ext cx="10848975" cy="1776577"/>
              </a:xfrm>
              <a:prstGeom prst="rect">
                <a:avLst/>
              </a:prstGeom>
              <a:noFill/>
              <a:ln>
                <a:solidFill>
                  <a:schemeClr val="accent5">
                    <a:lumMod val="60000"/>
                    <a:lumOff val="40000"/>
                  </a:schemeClr>
                </a:solidFill>
              </a:ln>
            </p:spPr>
            <p:txBody>
              <a:bodyPr wrap="square" rtlCol="0">
                <a:spAutoFit/>
              </a:bodyPr>
              <a:lstStyle/>
              <a:p>
                <a:r>
                  <a:rPr lang="en-US" dirty="0">
                    <a:solidFill>
                      <a:schemeClr val="bg1"/>
                    </a:solidFill>
                  </a:rPr>
                  <a:t>Where </a:t>
                </a:r>
                <a14:m>
                  <m:oMath xmlns:m="http://schemas.openxmlformats.org/officeDocument/2006/math">
                    <m:r>
                      <a:rPr lang="en-US" b="0" i="1" smtClean="0">
                        <a:solidFill>
                          <a:schemeClr val="bg1"/>
                        </a:solidFill>
                        <a:latin typeface="Cambria Math" panose="02040503050406030204" pitchFamily="18" charset="0"/>
                      </a:rPr>
                      <m:t>𝜆</m:t>
                    </m:r>
                  </m:oMath>
                </a14:m>
                <a:r>
                  <a:rPr lang="en-US" dirty="0">
                    <a:solidFill>
                      <a:schemeClr val="bg1"/>
                    </a:solidFill>
                  </a:rPr>
                  <a:t> is a vector of dual variables associated with each equality constraint defined in </a:t>
                </a:r>
                <a:r>
                  <a:rPr lang="en-US" dirty="0">
                    <a:solidFill>
                      <a:schemeClr val="bg1"/>
                    </a:solidFill>
                    <a:hlinkClick r:id="rId2" action="ppaction://hlinksldjump"/>
                  </a:rPr>
                  <a:t>[20b]</a:t>
                </a:r>
                <a:endParaRPr lang="en-US" dirty="0">
                  <a:solidFill>
                    <a:schemeClr val="bg1"/>
                  </a:solidFill>
                </a:endParaRPr>
              </a:p>
              <a:p>
                <a:r>
                  <a:rPr lang="en-US" dirty="0">
                    <a:solidFill>
                      <a:schemeClr val="bg1"/>
                    </a:solidFill>
                  </a:rPr>
                  <a:t>In the same reference, </a:t>
                </a:r>
                <a14:m>
                  <m:oMath xmlns:m="http://schemas.openxmlformats.org/officeDocument/2006/math">
                    <m:r>
                      <a:rPr lang="en-US" b="0" i="1" smtClean="0">
                        <a:solidFill>
                          <a:schemeClr val="bg1"/>
                        </a:solidFill>
                        <a:latin typeface="Cambria Math" panose="02040503050406030204" pitchFamily="18" charset="0"/>
                      </a:rPr>
                      <m:t>h</m:t>
                    </m:r>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𝑋</m:t>
                    </m:r>
                    <m:r>
                      <a:rPr lang="en-US" b="0" i="1" smtClean="0">
                        <a:solidFill>
                          <a:schemeClr val="bg1"/>
                        </a:solidFill>
                        <a:latin typeface="Cambria Math" panose="02040503050406030204" pitchFamily="18" charset="0"/>
                      </a:rPr>
                      <m:t>)</m:t>
                    </m:r>
                  </m:oMath>
                </a14:m>
                <a:r>
                  <a:rPr lang="en-US" dirty="0">
                    <a:solidFill>
                      <a:schemeClr val="bg1"/>
                    </a:solidFill>
                  </a:rPr>
                  <a:t> is a vector of inequality constraints representing generator active and reactive power limits, bus voltage bounds and line loading constraints with a vector of corresponding slack variables, </a:t>
                </a:r>
                <a14:m>
                  <m:oMath xmlns:m="http://schemas.openxmlformats.org/officeDocument/2006/math">
                    <m:r>
                      <a:rPr lang="en-US" b="0" i="1" smtClean="0">
                        <a:solidFill>
                          <a:schemeClr val="bg1"/>
                        </a:solidFill>
                        <a:latin typeface="Cambria Math" panose="02040503050406030204" pitchFamily="18" charset="0"/>
                      </a:rPr>
                      <m:t>𝜇</m:t>
                    </m:r>
                  </m:oMath>
                </a14:m>
                <a:r>
                  <a:rPr lang="en-US" dirty="0">
                    <a:solidFill>
                      <a:schemeClr val="bg1"/>
                    </a:solidFill>
                  </a:rPr>
                  <a:t>.</a:t>
                </a:r>
              </a:p>
              <a:p>
                <a:r>
                  <a:rPr lang="en-US" b="0" dirty="0">
                    <a:solidFill>
                      <a:schemeClr val="bg1"/>
                    </a:solidFill>
                  </a:rPr>
                  <a:t>Introduced in SUGAR: </a:t>
                </a:r>
                <a14:m>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𝐼</m:t>
                        </m:r>
                      </m:e>
                      <m:sub>
                        <m:r>
                          <a:rPr lang="en-US" b="0" i="1" smtClean="0">
                            <a:solidFill>
                              <a:schemeClr val="bg1"/>
                            </a:solidFill>
                            <a:latin typeface="Cambria Math" panose="02040503050406030204" pitchFamily="18" charset="0"/>
                          </a:rPr>
                          <m:t>𝑓</m:t>
                        </m:r>
                      </m:sub>
                    </m:sSub>
                  </m:oMath>
                </a14:m>
                <a:r>
                  <a:rPr lang="en-US" dirty="0">
                    <a:solidFill>
                      <a:schemeClr val="bg1"/>
                    </a:solidFill>
                  </a:rPr>
                  <a:t> is a ‘feasibility current’ at each node and is minimized according to a large weight </a:t>
                </a:r>
                <a14:m>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𝑤</m:t>
                        </m:r>
                      </m:e>
                      <m:sub>
                        <m:r>
                          <a:rPr lang="en-US" b="0" i="1" smtClean="0">
                            <a:solidFill>
                              <a:schemeClr val="bg1"/>
                            </a:solidFill>
                            <a:latin typeface="Cambria Math" panose="02040503050406030204" pitchFamily="18" charset="0"/>
                          </a:rPr>
                          <m:t>𝑓</m:t>
                        </m:r>
                      </m:sub>
                    </m:sSub>
                  </m:oMath>
                </a14:m>
                <a:r>
                  <a:rPr lang="en-US" dirty="0">
                    <a:solidFill>
                      <a:schemeClr val="bg1"/>
                    </a:solidFill>
                  </a:rPr>
                  <a:t>.</a:t>
                </a:r>
              </a:p>
              <a:p>
                <a:endParaRPr lang="en-US" dirty="0">
                  <a:solidFill>
                    <a:schemeClr val="bg1"/>
                  </a:solidFill>
                </a:endParaRPr>
              </a:p>
              <a:p>
                <a:r>
                  <a:rPr lang="en-US" dirty="0">
                    <a:solidFill>
                      <a:schemeClr val="bg1"/>
                    </a:solidFill>
                  </a:rPr>
                  <a:t>In a feasible optimal dispatch solution, all feasible current sources will be equal to </a:t>
                </a:r>
                <a14:m>
                  <m:oMath xmlns:m="http://schemas.openxmlformats.org/officeDocument/2006/math">
                    <m:r>
                      <a:rPr lang="en-US" b="0" i="1" smtClean="0">
                        <a:solidFill>
                          <a:schemeClr val="bg1"/>
                        </a:solidFill>
                        <a:latin typeface="Cambria Math" panose="02040503050406030204" pitchFamily="18" charset="0"/>
                      </a:rPr>
                      <m:t>0</m:t>
                    </m:r>
                  </m:oMath>
                </a14:m>
                <a:r>
                  <a:rPr lang="en-US" dirty="0">
                    <a:solidFill>
                      <a:schemeClr val="bg1"/>
                    </a:solidFill>
                  </a:rPr>
                  <a:t>. </a:t>
                </a:r>
              </a:p>
            </p:txBody>
          </p:sp>
        </mc:Choice>
        <mc:Fallback xmlns="">
          <p:sp>
            <p:nvSpPr>
              <p:cNvPr id="5" name="TextBox 4">
                <a:extLst>
                  <a:ext uri="{FF2B5EF4-FFF2-40B4-BE49-F238E27FC236}">
                    <a16:creationId xmlns:a16="http://schemas.microsoft.com/office/drawing/2014/main" id="{6037C233-0EA0-5A83-D22D-15C9C8DA32E4}"/>
                  </a:ext>
                </a:extLst>
              </p:cNvPr>
              <p:cNvSpPr txBox="1">
                <a:spLocks noRot="1" noChangeAspect="1" noMove="1" noResize="1" noEditPoints="1" noAdjustHandles="1" noChangeArrowheads="1" noChangeShapeType="1" noTextEdit="1"/>
              </p:cNvSpPr>
              <p:nvPr/>
            </p:nvSpPr>
            <p:spPr>
              <a:xfrm>
                <a:off x="952500" y="3271069"/>
                <a:ext cx="10848975" cy="1776577"/>
              </a:xfrm>
              <a:prstGeom prst="rect">
                <a:avLst/>
              </a:prstGeom>
              <a:blipFill>
                <a:blip r:embed="rId3"/>
                <a:stretch>
                  <a:fillRect l="-393" t="-1706" r="-393" b="-4437"/>
                </a:stretch>
              </a:blipFill>
              <a:ln>
                <a:solidFill>
                  <a:schemeClr val="accent5">
                    <a:lumMod val="60000"/>
                    <a:lumOff val="40000"/>
                  </a:schemeClr>
                </a:solidFill>
              </a:ln>
            </p:spPr>
            <p:txBody>
              <a:bodyPr/>
              <a:lstStyle/>
              <a:p>
                <a:r>
                  <a:rPr lang="en-US">
                    <a:noFill/>
                  </a:rPr>
                  <a:t> </a:t>
                </a:r>
              </a:p>
            </p:txBody>
          </p:sp>
        </mc:Fallback>
      </mc:AlternateContent>
      <p:pic>
        <p:nvPicPr>
          <p:cNvPr id="7" name="Picture 6">
            <a:extLst>
              <a:ext uri="{FF2B5EF4-FFF2-40B4-BE49-F238E27FC236}">
                <a16:creationId xmlns:a16="http://schemas.microsoft.com/office/drawing/2014/main" id="{1036E9A6-CA8D-6C2A-226E-22E5B89FA39C}"/>
              </a:ext>
            </a:extLst>
          </p:cNvPr>
          <p:cNvPicPr>
            <a:picLocks noChangeAspect="1"/>
          </p:cNvPicPr>
          <p:nvPr/>
        </p:nvPicPr>
        <p:blipFill>
          <a:blip r:embed="rId4"/>
          <a:stretch>
            <a:fillRect/>
          </a:stretch>
        </p:blipFill>
        <p:spPr>
          <a:xfrm>
            <a:off x="952500" y="1535569"/>
            <a:ext cx="6582694" cy="1428949"/>
          </a:xfrm>
          <a:prstGeom prst="rect">
            <a:avLst/>
          </a:prstGeom>
          <a:ln>
            <a:solidFill>
              <a:srgbClr val="FFFF00"/>
            </a:solidFill>
          </a:ln>
        </p:spPr>
      </p:pic>
    </p:spTree>
    <p:extLst>
      <p:ext uri="{BB962C8B-B14F-4D97-AF65-F5344CB8AC3E}">
        <p14:creationId xmlns:p14="http://schemas.microsoft.com/office/powerpoint/2010/main" val="55834003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2589609" y="357929"/>
            <a:ext cx="7012781" cy="207899"/>
          </a:xfrm>
          <a:ln w="6350">
            <a:solidFill>
              <a:schemeClr val="accent5">
                <a:lumMod val="60000"/>
                <a:lumOff val="40000"/>
              </a:schemeClr>
            </a:solidFill>
          </a:ln>
        </p:spPr>
        <p:txBody>
          <a:bodyPr>
            <a:noAutofit/>
          </a:bodyPr>
          <a:lstStyle/>
          <a:p>
            <a:pPr algn="ctr"/>
            <a:r>
              <a:rPr lang="en-US" sz="1100" b="0" dirty="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p:sp>
        <p:nvSpPr>
          <p:cNvPr id="4" name="TextBox 3">
            <a:extLst>
              <a:ext uri="{FF2B5EF4-FFF2-40B4-BE49-F238E27FC236}">
                <a16:creationId xmlns:a16="http://schemas.microsoft.com/office/drawing/2014/main" id="{66FA94DA-B1D5-F9D7-A3D6-CD79D713F9E1}"/>
              </a:ext>
            </a:extLst>
          </p:cNvPr>
          <p:cNvSpPr txBox="1"/>
          <p:nvPr/>
        </p:nvSpPr>
        <p:spPr>
          <a:xfrm>
            <a:off x="952500" y="1030100"/>
            <a:ext cx="10848975" cy="369332"/>
          </a:xfrm>
          <a:prstGeom prst="rect">
            <a:avLst/>
          </a:prstGeom>
          <a:noFill/>
          <a:ln>
            <a:solidFill>
              <a:schemeClr val="accent5">
                <a:lumMod val="60000"/>
                <a:lumOff val="40000"/>
              </a:schemeClr>
            </a:solidFill>
          </a:ln>
        </p:spPr>
        <p:txBody>
          <a:bodyPr wrap="square" rtlCol="0">
            <a:spAutoFit/>
          </a:bodyPr>
          <a:lstStyle/>
          <a:p>
            <a:r>
              <a:rPr lang="en-US" dirty="0">
                <a:solidFill>
                  <a:schemeClr val="bg1"/>
                </a:solidFill>
              </a:rPr>
              <a:t>Optimization Problem Formulation</a:t>
            </a:r>
          </a:p>
        </p:txBody>
      </p:sp>
      <p:pic>
        <p:nvPicPr>
          <p:cNvPr id="7" name="Picture 6">
            <a:extLst>
              <a:ext uri="{FF2B5EF4-FFF2-40B4-BE49-F238E27FC236}">
                <a16:creationId xmlns:a16="http://schemas.microsoft.com/office/drawing/2014/main" id="{1036E9A6-CA8D-6C2A-226E-22E5B89FA39C}"/>
              </a:ext>
            </a:extLst>
          </p:cNvPr>
          <p:cNvPicPr>
            <a:picLocks noChangeAspect="1"/>
          </p:cNvPicPr>
          <p:nvPr/>
        </p:nvPicPr>
        <p:blipFill>
          <a:blip r:embed="rId2"/>
          <a:stretch>
            <a:fillRect/>
          </a:stretch>
        </p:blipFill>
        <p:spPr>
          <a:xfrm>
            <a:off x="1284870" y="1525185"/>
            <a:ext cx="4114800" cy="893227"/>
          </a:xfrm>
          <a:prstGeom prst="rect">
            <a:avLst/>
          </a:prstGeom>
          <a:ln>
            <a:solidFill>
              <a:srgbClr val="FFFF00"/>
            </a:solidFill>
          </a:ln>
        </p:spPr>
      </p:pic>
      <p:pic>
        <p:nvPicPr>
          <p:cNvPr id="6" name="Picture 5">
            <a:extLst>
              <a:ext uri="{FF2B5EF4-FFF2-40B4-BE49-F238E27FC236}">
                <a16:creationId xmlns:a16="http://schemas.microsoft.com/office/drawing/2014/main" id="{11FF624E-02DC-2632-3766-BEA734F66F1A}"/>
              </a:ext>
            </a:extLst>
          </p:cNvPr>
          <p:cNvPicPr>
            <a:picLocks noChangeAspect="1"/>
          </p:cNvPicPr>
          <p:nvPr/>
        </p:nvPicPr>
        <p:blipFill>
          <a:blip r:embed="rId3"/>
          <a:stretch>
            <a:fillRect/>
          </a:stretch>
        </p:blipFill>
        <p:spPr>
          <a:xfrm>
            <a:off x="1284870" y="2648088"/>
            <a:ext cx="3782430" cy="3985990"/>
          </a:xfrm>
          <a:prstGeom prst="rect">
            <a:avLst/>
          </a:prstGeom>
          <a:ln>
            <a:solidFill>
              <a:srgbClr val="FFFF00"/>
            </a:solidFill>
          </a:ln>
        </p:spPr>
      </p:pic>
      <p:grpSp>
        <p:nvGrpSpPr>
          <p:cNvPr id="12" name="Group 11">
            <a:extLst>
              <a:ext uri="{FF2B5EF4-FFF2-40B4-BE49-F238E27FC236}">
                <a16:creationId xmlns:a16="http://schemas.microsoft.com/office/drawing/2014/main" id="{B4AB40D6-6F63-A633-01A7-A85C59703FAB}"/>
              </a:ext>
            </a:extLst>
          </p:cNvPr>
          <p:cNvGrpSpPr/>
          <p:nvPr/>
        </p:nvGrpSpPr>
        <p:grpSpPr>
          <a:xfrm>
            <a:off x="8048625" y="1664056"/>
            <a:ext cx="3591384" cy="1764944"/>
            <a:chOff x="6858000" y="3045374"/>
            <a:chExt cx="3591384" cy="1764944"/>
          </a:xfrm>
        </p:grpSpPr>
        <p:pic>
          <p:nvPicPr>
            <p:cNvPr id="9" name="Picture 8">
              <a:extLst>
                <a:ext uri="{FF2B5EF4-FFF2-40B4-BE49-F238E27FC236}">
                  <a16:creationId xmlns:a16="http://schemas.microsoft.com/office/drawing/2014/main" id="{4C13106A-AC0F-FA98-1604-1F18722D26EB}"/>
                </a:ext>
              </a:extLst>
            </p:cNvPr>
            <p:cNvPicPr>
              <a:picLocks noChangeAspect="1"/>
            </p:cNvPicPr>
            <p:nvPr/>
          </p:nvPicPr>
          <p:blipFill>
            <a:blip r:embed="rId4"/>
            <a:stretch>
              <a:fillRect/>
            </a:stretch>
          </p:blipFill>
          <p:spPr>
            <a:xfrm>
              <a:off x="6858000" y="3045374"/>
              <a:ext cx="3591384" cy="880110"/>
            </a:xfrm>
            <a:prstGeom prst="rect">
              <a:avLst/>
            </a:prstGeom>
            <a:ln>
              <a:solidFill>
                <a:srgbClr val="FFFF00"/>
              </a:solidFill>
            </a:ln>
          </p:spPr>
        </p:pic>
        <p:pic>
          <p:nvPicPr>
            <p:cNvPr id="11" name="Picture 10">
              <a:extLst>
                <a:ext uri="{FF2B5EF4-FFF2-40B4-BE49-F238E27FC236}">
                  <a16:creationId xmlns:a16="http://schemas.microsoft.com/office/drawing/2014/main" id="{B7E2BB84-1FA3-A701-0D01-167A01031F3A}"/>
                </a:ext>
              </a:extLst>
            </p:cNvPr>
            <p:cNvPicPr>
              <a:picLocks noChangeAspect="1"/>
            </p:cNvPicPr>
            <p:nvPr/>
          </p:nvPicPr>
          <p:blipFill>
            <a:blip r:embed="rId5"/>
            <a:stretch>
              <a:fillRect/>
            </a:stretch>
          </p:blipFill>
          <p:spPr>
            <a:xfrm>
              <a:off x="6858000" y="3925484"/>
              <a:ext cx="3591384" cy="884834"/>
            </a:xfrm>
            <a:prstGeom prst="rect">
              <a:avLst/>
            </a:prstGeom>
            <a:ln>
              <a:solidFill>
                <a:srgbClr val="FFFF00"/>
              </a:solidFill>
            </a:ln>
          </p:spPr>
        </p:pic>
      </p:grpSp>
      <p:cxnSp>
        <p:nvCxnSpPr>
          <p:cNvPr id="5" name="Straight Arrow Connector 4">
            <a:extLst>
              <a:ext uri="{FF2B5EF4-FFF2-40B4-BE49-F238E27FC236}">
                <a16:creationId xmlns:a16="http://schemas.microsoft.com/office/drawing/2014/main" id="{79F0CAD6-B19F-7374-4D83-07B2195D53FF}"/>
              </a:ext>
            </a:extLst>
          </p:cNvPr>
          <p:cNvCxnSpPr/>
          <p:nvPr/>
        </p:nvCxnSpPr>
        <p:spPr>
          <a:xfrm flipH="1">
            <a:off x="1876425" y="2266950"/>
            <a:ext cx="713184" cy="381138"/>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8DD44AAD-F559-5A5C-4EBE-3A6A65D8BC3C}"/>
              </a:ext>
            </a:extLst>
          </p:cNvPr>
          <p:cNvCxnSpPr/>
          <p:nvPr/>
        </p:nvCxnSpPr>
        <p:spPr>
          <a:xfrm>
            <a:off x="3905250" y="2342681"/>
            <a:ext cx="4143375" cy="201484"/>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072F859-0B1C-A39C-1C2E-095A5562AFCB}"/>
              </a:ext>
            </a:extLst>
          </p:cNvPr>
          <p:cNvSpPr txBox="1"/>
          <p:nvPr/>
        </p:nvSpPr>
        <p:spPr>
          <a:xfrm>
            <a:off x="5924550" y="4152900"/>
            <a:ext cx="5391150" cy="369332"/>
          </a:xfrm>
          <a:prstGeom prst="rect">
            <a:avLst/>
          </a:prstGeom>
          <a:noFill/>
          <a:ln>
            <a:solidFill>
              <a:srgbClr val="92D050"/>
            </a:solidFill>
          </a:ln>
        </p:spPr>
        <p:txBody>
          <a:bodyPr wrap="square" rtlCol="0">
            <a:spAutoFit/>
          </a:bodyPr>
          <a:lstStyle/>
          <a:p>
            <a:r>
              <a:rPr lang="en-US" dirty="0">
                <a:solidFill>
                  <a:schemeClr val="bg1"/>
                </a:solidFill>
              </a:rPr>
              <a:t>Reference [20b] equations.</a:t>
            </a:r>
          </a:p>
        </p:txBody>
      </p:sp>
    </p:spTree>
    <p:extLst>
      <p:ext uri="{BB962C8B-B14F-4D97-AF65-F5344CB8AC3E}">
        <p14:creationId xmlns:p14="http://schemas.microsoft.com/office/powerpoint/2010/main" val="307042771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2589609" y="357929"/>
            <a:ext cx="7012781" cy="207899"/>
          </a:xfrm>
          <a:ln w="6350">
            <a:solidFill>
              <a:schemeClr val="accent5">
                <a:lumMod val="60000"/>
                <a:lumOff val="40000"/>
              </a:schemeClr>
            </a:solidFill>
          </a:ln>
        </p:spPr>
        <p:txBody>
          <a:bodyPr>
            <a:noAutofit/>
          </a:bodyPr>
          <a:lstStyle/>
          <a:p>
            <a:pPr algn="ctr"/>
            <a:r>
              <a:rPr lang="en-US" sz="1100" b="0" dirty="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p:sp>
        <p:nvSpPr>
          <p:cNvPr id="4" name="TextBox 3">
            <a:extLst>
              <a:ext uri="{FF2B5EF4-FFF2-40B4-BE49-F238E27FC236}">
                <a16:creationId xmlns:a16="http://schemas.microsoft.com/office/drawing/2014/main" id="{66FA94DA-B1D5-F9D7-A3D6-CD79D713F9E1}"/>
              </a:ext>
            </a:extLst>
          </p:cNvPr>
          <p:cNvSpPr txBox="1"/>
          <p:nvPr/>
        </p:nvSpPr>
        <p:spPr>
          <a:xfrm>
            <a:off x="952500" y="1030100"/>
            <a:ext cx="10848975" cy="369332"/>
          </a:xfrm>
          <a:prstGeom prst="rect">
            <a:avLst/>
          </a:prstGeom>
          <a:noFill/>
          <a:ln>
            <a:solidFill>
              <a:schemeClr val="accent5">
                <a:lumMod val="60000"/>
                <a:lumOff val="40000"/>
              </a:schemeClr>
            </a:solidFill>
          </a:ln>
        </p:spPr>
        <p:txBody>
          <a:bodyPr wrap="square" rtlCol="0">
            <a:spAutoFit/>
          </a:bodyPr>
          <a:lstStyle/>
          <a:p>
            <a:r>
              <a:rPr lang="en-US" dirty="0">
                <a:solidFill>
                  <a:schemeClr val="bg1"/>
                </a:solidFill>
              </a:rPr>
              <a:t>Optimization Problem Formulation: Sugar ACOPF</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F072F859-0B1C-A39C-1C2E-095A5562AFCB}"/>
                  </a:ext>
                </a:extLst>
              </p:cNvPr>
              <p:cNvSpPr txBox="1"/>
              <p:nvPr/>
            </p:nvSpPr>
            <p:spPr>
              <a:xfrm>
                <a:off x="6667500" y="1679038"/>
                <a:ext cx="5391150" cy="2585323"/>
              </a:xfrm>
              <a:prstGeom prst="rect">
                <a:avLst/>
              </a:prstGeom>
              <a:noFill/>
              <a:ln>
                <a:solidFill>
                  <a:srgbClr val="92D050"/>
                </a:solidFill>
              </a:ln>
            </p:spPr>
            <p:txBody>
              <a:bodyPr wrap="square" rtlCol="0">
                <a:spAutoFit/>
              </a:bodyPr>
              <a:lstStyle/>
              <a:p>
                <a:r>
                  <a:rPr lang="en-US" dirty="0">
                    <a:solidFill>
                      <a:schemeClr val="bg1"/>
                    </a:solidFill>
                  </a:rPr>
                  <a:t>SUGAR defines a set of the modified KKT conditions of </a:t>
                </a:r>
                <a14:m>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𝐿</m:t>
                        </m:r>
                      </m:e>
                      <m:sub>
                        <m:r>
                          <a:rPr lang="en-US" b="0" i="1" smtClean="0">
                            <a:solidFill>
                              <a:schemeClr val="bg1"/>
                            </a:solidFill>
                            <a:latin typeface="Cambria Math" panose="02040503050406030204" pitchFamily="18" charset="0"/>
                          </a:rPr>
                          <m:t>𝐴𝐶𝑂𝑃𝐹</m:t>
                        </m:r>
                      </m:sub>
                    </m:sSub>
                  </m:oMath>
                </a14:m>
                <a:r>
                  <a:rPr lang="en-US" dirty="0">
                    <a:solidFill>
                      <a:schemeClr val="bg1"/>
                    </a:solidFill>
                  </a:rPr>
                  <a:t> representing the first order optimality conditions to ensure a local minimum is reached.</a:t>
                </a:r>
              </a:p>
              <a:p>
                <a:endParaRPr lang="en-US" dirty="0">
                  <a:solidFill>
                    <a:schemeClr val="bg1"/>
                  </a:solidFill>
                </a:endParaRPr>
              </a:p>
              <a:p>
                <a:r>
                  <a:rPr lang="en-US" dirty="0">
                    <a:solidFill>
                      <a:schemeClr val="bg1"/>
                    </a:solidFill>
                  </a:rPr>
                  <a:t>The non-linear KKT equations are solved for using Newton-Raphson.</a:t>
                </a:r>
              </a:p>
              <a:p>
                <a:endParaRPr lang="en-US" dirty="0">
                  <a:solidFill>
                    <a:schemeClr val="bg1"/>
                  </a:solidFill>
                </a:endParaRPr>
              </a:p>
              <a:p>
                <a:r>
                  <a:rPr lang="en-US" dirty="0">
                    <a:solidFill>
                      <a:schemeClr val="bg1"/>
                    </a:solidFill>
                  </a:rPr>
                  <a:t>Each iteration, the Newton-Raphson constructs a Hessian of the </a:t>
                </a:r>
                <a14:m>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𝐿</m:t>
                        </m:r>
                      </m:e>
                      <m:sub>
                        <m:r>
                          <a:rPr lang="en-US" b="0" i="1" smtClean="0">
                            <a:solidFill>
                              <a:schemeClr val="bg1"/>
                            </a:solidFill>
                            <a:latin typeface="Cambria Math" panose="02040503050406030204" pitchFamily="18" charset="0"/>
                          </a:rPr>
                          <m:t>𝐴𝐶𝑂𝑃𝐹</m:t>
                        </m:r>
                      </m:sub>
                    </m:sSub>
                  </m:oMath>
                </a14:m>
                <a:r>
                  <a:rPr lang="en-US" dirty="0">
                    <a:solidFill>
                      <a:schemeClr val="bg1"/>
                    </a:solidFill>
                  </a:rPr>
                  <a:t>.</a:t>
                </a:r>
              </a:p>
            </p:txBody>
          </p:sp>
        </mc:Choice>
        <mc:Fallback xmlns="">
          <p:sp>
            <p:nvSpPr>
              <p:cNvPr id="13" name="TextBox 12">
                <a:extLst>
                  <a:ext uri="{FF2B5EF4-FFF2-40B4-BE49-F238E27FC236}">
                    <a16:creationId xmlns:a16="http://schemas.microsoft.com/office/drawing/2014/main" id="{F072F859-0B1C-A39C-1C2E-095A5562AFCB}"/>
                  </a:ext>
                </a:extLst>
              </p:cNvPr>
              <p:cNvSpPr txBox="1">
                <a:spLocks noRot="1" noChangeAspect="1" noMove="1" noResize="1" noEditPoints="1" noAdjustHandles="1" noChangeArrowheads="1" noChangeShapeType="1" noTextEdit="1"/>
              </p:cNvSpPr>
              <p:nvPr/>
            </p:nvSpPr>
            <p:spPr>
              <a:xfrm>
                <a:off x="6667500" y="1679038"/>
                <a:ext cx="5391150" cy="2585323"/>
              </a:xfrm>
              <a:prstGeom prst="rect">
                <a:avLst/>
              </a:prstGeom>
              <a:blipFill>
                <a:blip r:embed="rId2"/>
                <a:stretch>
                  <a:fillRect l="-903" t="-937" r="-677" b="-2342"/>
                </a:stretch>
              </a:blipFill>
              <a:ln>
                <a:solidFill>
                  <a:srgbClr val="92D050"/>
                </a:solidFill>
              </a:ln>
            </p:spPr>
            <p:txBody>
              <a:bodyPr/>
              <a:lstStyle/>
              <a:p>
                <a:r>
                  <a:rPr lang="en-US">
                    <a:noFill/>
                  </a:rPr>
                  <a:t> </a:t>
                </a:r>
              </a:p>
            </p:txBody>
          </p:sp>
        </mc:Fallback>
      </mc:AlternateContent>
      <p:pic>
        <p:nvPicPr>
          <p:cNvPr id="8" name="Picture 7">
            <a:extLst>
              <a:ext uri="{FF2B5EF4-FFF2-40B4-BE49-F238E27FC236}">
                <a16:creationId xmlns:a16="http://schemas.microsoft.com/office/drawing/2014/main" id="{B5439B0E-F261-858C-AD4F-97062630B3EA}"/>
              </a:ext>
            </a:extLst>
          </p:cNvPr>
          <p:cNvPicPr>
            <a:picLocks noChangeAspect="1"/>
          </p:cNvPicPr>
          <p:nvPr/>
        </p:nvPicPr>
        <p:blipFill>
          <a:blip r:embed="rId3"/>
          <a:stretch>
            <a:fillRect/>
          </a:stretch>
        </p:blipFill>
        <p:spPr>
          <a:xfrm>
            <a:off x="761435" y="1666875"/>
            <a:ext cx="5703141" cy="3086406"/>
          </a:xfrm>
          <a:prstGeom prst="rect">
            <a:avLst/>
          </a:prstGeom>
          <a:ln>
            <a:solidFill>
              <a:srgbClr val="92D050"/>
            </a:solidFill>
          </a:ln>
        </p:spPr>
      </p:pic>
      <p:grpSp>
        <p:nvGrpSpPr>
          <p:cNvPr id="20" name="Group 19">
            <a:extLst>
              <a:ext uri="{FF2B5EF4-FFF2-40B4-BE49-F238E27FC236}">
                <a16:creationId xmlns:a16="http://schemas.microsoft.com/office/drawing/2014/main" id="{314A5FAE-F7CA-9678-D67D-1EB5B0F3840D}"/>
              </a:ext>
            </a:extLst>
          </p:cNvPr>
          <p:cNvGrpSpPr/>
          <p:nvPr/>
        </p:nvGrpSpPr>
        <p:grpSpPr>
          <a:xfrm>
            <a:off x="402573" y="5376921"/>
            <a:ext cx="8479992" cy="828797"/>
            <a:chOff x="402573" y="5376921"/>
            <a:chExt cx="8479992" cy="828797"/>
          </a:xfrm>
        </p:grpSpPr>
        <p:pic>
          <p:nvPicPr>
            <p:cNvPr id="15" name="Picture 14">
              <a:extLst>
                <a:ext uri="{FF2B5EF4-FFF2-40B4-BE49-F238E27FC236}">
                  <a16:creationId xmlns:a16="http://schemas.microsoft.com/office/drawing/2014/main" id="{02DC926A-3E91-7D60-B279-C989BD32FF66}"/>
                </a:ext>
              </a:extLst>
            </p:cNvPr>
            <p:cNvPicPr>
              <a:picLocks noChangeAspect="1"/>
            </p:cNvPicPr>
            <p:nvPr/>
          </p:nvPicPr>
          <p:blipFill>
            <a:blip r:embed="rId4"/>
            <a:stretch>
              <a:fillRect/>
            </a:stretch>
          </p:blipFill>
          <p:spPr>
            <a:xfrm>
              <a:off x="402573" y="5376921"/>
              <a:ext cx="2675572" cy="828797"/>
            </a:xfrm>
            <a:prstGeom prst="rect">
              <a:avLst/>
            </a:prstGeom>
            <a:ln>
              <a:solidFill>
                <a:srgbClr val="92D050"/>
              </a:solidFill>
            </a:ln>
          </p:spPr>
        </p:pic>
        <p:pic>
          <p:nvPicPr>
            <p:cNvPr id="17" name="Picture 16">
              <a:extLst>
                <a:ext uri="{FF2B5EF4-FFF2-40B4-BE49-F238E27FC236}">
                  <a16:creationId xmlns:a16="http://schemas.microsoft.com/office/drawing/2014/main" id="{AFFBD95D-3319-E142-62A9-436B971625E8}"/>
                </a:ext>
              </a:extLst>
            </p:cNvPr>
            <p:cNvPicPr>
              <a:picLocks noChangeAspect="1"/>
            </p:cNvPicPr>
            <p:nvPr/>
          </p:nvPicPr>
          <p:blipFill>
            <a:blip r:embed="rId5"/>
            <a:stretch>
              <a:fillRect/>
            </a:stretch>
          </p:blipFill>
          <p:spPr>
            <a:xfrm>
              <a:off x="3078145" y="5376921"/>
              <a:ext cx="3148387" cy="828797"/>
            </a:xfrm>
            <a:prstGeom prst="rect">
              <a:avLst/>
            </a:prstGeom>
            <a:ln>
              <a:solidFill>
                <a:srgbClr val="92D050"/>
              </a:solidFill>
            </a:ln>
          </p:spPr>
        </p:pic>
        <p:pic>
          <p:nvPicPr>
            <p:cNvPr id="19" name="Picture 18">
              <a:extLst>
                <a:ext uri="{FF2B5EF4-FFF2-40B4-BE49-F238E27FC236}">
                  <a16:creationId xmlns:a16="http://schemas.microsoft.com/office/drawing/2014/main" id="{58B91A39-DF51-4200-C237-2BFBA4F0A47B}"/>
                </a:ext>
              </a:extLst>
            </p:cNvPr>
            <p:cNvPicPr>
              <a:picLocks noChangeAspect="1"/>
            </p:cNvPicPr>
            <p:nvPr/>
          </p:nvPicPr>
          <p:blipFill>
            <a:blip r:embed="rId6"/>
            <a:stretch>
              <a:fillRect/>
            </a:stretch>
          </p:blipFill>
          <p:spPr>
            <a:xfrm>
              <a:off x="6226532" y="5376921"/>
              <a:ext cx="2656033" cy="828797"/>
            </a:xfrm>
            <a:prstGeom prst="rect">
              <a:avLst/>
            </a:prstGeom>
            <a:ln>
              <a:solidFill>
                <a:srgbClr val="92D050"/>
              </a:solidFill>
            </a:ln>
          </p:spPr>
        </p:pic>
      </p:grpSp>
    </p:spTree>
    <p:extLst>
      <p:ext uri="{BB962C8B-B14F-4D97-AF65-F5344CB8AC3E}">
        <p14:creationId xmlns:p14="http://schemas.microsoft.com/office/powerpoint/2010/main" val="358174348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2589609" y="357929"/>
            <a:ext cx="7012781" cy="207899"/>
          </a:xfrm>
          <a:ln w="6350">
            <a:solidFill>
              <a:schemeClr val="accent5">
                <a:lumMod val="60000"/>
                <a:lumOff val="40000"/>
              </a:schemeClr>
            </a:solidFill>
          </a:ln>
        </p:spPr>
        <p:txBody>
          <a:bodyPr>
            <a:noAutofit/>
          </a:bodyPr>
          <a:lstStyle/>
          <a:p>
            <a:pPr algn="ctr"/>
            <a:r>
              <a:rPr lang="en-US" sz="1100" b="0" dirty="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p:sp>
        <p:nvSpPr>
          <p:cNvPr id="4" name="TextBox 3">
            <a:extLst>
              <a:ext uri="{FF2B5EF4-FFF2-40B4-BE49-F238E27FC236}">
                <a16:creationId xmlns:a16="http://schemas.microsoft.com/office/drawing/2014/main" id="{66FA94DA-B1D5-F9D7-A3D6-CD79D713F9E1}"/>
              </a:ext>
            </a:extLst>
          </p:cNvPr>
          <p:cNvSpPr txBox="1"/>
          <p:nvPr/>
        </p:nvSpPr>
        <p:spPr>
          <a:xfrm>
            <a:off x="952500" y="1030100"/>
            <a:ext cx="10848975" cy="369332"/>
          </a:xfrm>
          <a:prstGeom prst="rect">
            <a:avLst/>
          </a:prstGeom>
          <a:noFill/>
          <a:ln>
            <a:solidFill>
              <a:schemeClr val="accent5">
                <a:lumMod val="60000"/>
                <a:lumOff val="40000"/>
              </a:schemeClr>
            </a:solidFill>
          </a:ln>
        </p:spPr>
        <p:txBody>
          <a:bodyPr wrap="square" rtlCol="0">
            <a:spAutoFit/>
          </a:bodyPr>
          <a:lstStyle/>
          <a:p>
            <a:r>
              <a:rPr lang="en-US" dirty="0">
                <a:solidFill>
                  <a:schemeClr val="bg1"/>
                </a:solidFill>
              </a:rPr>
              <a:t>Optimization Problem Formulation: SUGAR ACOPF – Diode Limiting</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F072F859-0B1C-A39C-1C2E-095A5562AFCB}"/>
                  </a:ext>
                </a:extLst>
              </p:cNvPr>
              <p:cNvSpPr txBox="1"/>
              <p:nvPr/>
            </p:nvSpPr>
            <p:spPr>
              <a:xfrm>
                <a:off x="650223" y="2739816"/>
                <a:ext cx="5391150" cy="3970318"/>
              </a:xfrm>
              <a:prstGeom prst="rect">
                <a:avLst/>
              </a:prstGeom>
              <a:noFill/>
              <a:ln>
                <a:solidFill>
                  <a:srgbClr val="92D050"/>
                </a:solidFill>
              </a:ln>
            </p:spPr>
            <p:txBody>
              <a:bodyPr wrap="square" rtlCol="0">
                <a:spAutoFit/>
              </a:bodyPr>
              <a:lstStyle/>
              <a:p>
                <a:r>
                  <a:rPr lang="en-US" dirty="0">
                    <a:solidFill>
                      <a:schemeClr val="bg1"/>
                    </a:solidFill>
                  </a:rPr>
                  <a:t>Inequality constraints are solved using an interior point method that gradually constrains the function shown in (9).</a:t>
                </a:r>
              </a:p>
              <a:p>
                <a:endParaRPr lang="en-US" dirty="0">
                  <a:solidFill>
                    <a:schemeClr val="bg1"/>
                  </a:solidFill>
                </a:endParaRPr>
              </a:p>
              <a:p>
                <a:r>
                  <a:rPr lang="en-US" dirty="0">
                    <a:solidFill>
                      <a:schemeClr val="bg1"/>
                    </a:solidFill>
                  </a:rPr>
                  <a:t>Each iteration of the interior point method requires robust limiting to ensure variables do not exceed their operating limits. </a:t>
                </a:r>
              </a:p>
              <a:p>
                <a:endParaRPr lang="en-US" dirty="0">
                  <a:solidFill>
                    <a:schemeClr val="bg1"/>
                  </a:solidFill>
                </a:endParaRPr>
              </a:p>
              <a:p>
                <a:r>
                  <a:rPr lang="en-US" dirty="0">
                    <a:solidFill>
                      <a:schemeClr val="bg1"/>
                    </a:solidFill>
                  </a:rPr>
                  <a:t>‘Diode limiting methods’ from </a:t>
                </a:r>
                <a:r>
                  <a:rPr lang="en-US" dirty="0">
                    <a:solidFill>
                      <a:schemeClr val="bg1"/>
                    </a:solidFill>
                    <a:hlinkClick r:id="rId2" action="ppaction://hlinksldjump"/>
                  </a:rPr>
                  <a:t>[23b]</a:t>
                </a:r>
                <a:r>
                  <a:rPr lang="en-US" dirty="0">
                    <a:solidFill>
                      <a:schemeClr val="bg1"/>
                    </a:solidFill>
                  </a:rPr>
                  <a:t> ensure each primal variable and associated slack variable is individually limited, with a factor of </a:t>
                </a:r>
                <a14:m>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𝜏</m:t>
                        </m:r>
                      </m:e>
                      <m:sub>
                        <m:r>
                          <a:rPr lang="en-US" b="0" i="1" smtClean="0">
                            <a:solidFill>
                              <a:schemeClr val="bg1"/>
                            </a:solidFill>
                            <a:latin typeface="Cambria Math" panose="02040503050406030204" pitchFamily="18" charset="0"/>
                          </a:rPr>
                          <m:t>𝑋</m:t>
                        </m:r>
                      </m:sub>
                    </m:sSub>
                  </m:oMath>
                </a14:m>
                <a:r>
                  <a:rPr lang="en-US" dirty="0">
                    <a:solidFill>
                      <a:schemeClr val="bg1"/>
                    </a:solidFill>
                  </a:rPr>
                  <a:t> and </a:t>
                </a:r>
                <a14:m>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𝜏</m:t>
                        </m:r>
                      </m:e>
                      <m:sub>
                        <m:r>
                          <a:rPr lang="en-US" b="0" i="1" smtClean="0">
                            <a:solidFill>
                              <a:schemeClr val="bg1"/>
                            </a:solidFill>
                            <a:latin typeface="Cambria Math" panose="02040503050406030204" pitchFamily="18" charset="0"/>
                          </a:rPr>
                          <m:t>𝑢</m:t>
                        </m:r>
                      </m:sub>
                    </m:sSub>
                  </m:oMath>
                </a14:m>
                <a:r>
                  <a:rPr lang="en-US" dirty="0">
                    <a:solidFill>
                      <a:schemeClr val="bg1"/>
                    </a:solidFill>
                  </a:rPr>
                  <a:t> respectively (12-13).</a:t>
                </a:r>
              </a:p>
              <a:p>
                <a:endParaRPr lang="en-US" dirty="0">
                  <a:solidFill>
                    <a:schemeClr val="bg1"/>
                  </a:solidFill>
                </a:endParaRPr>
              </a:p>
              <a:p>
                <a:r>
                  <a:rPr lang="en-US" dirty="0">
                    <a:solidFill>
                      <a:schemeClr val="bg1"/>
                    </a:solidFill>
                  </a:rPr>
                  <a:t>(14-15) represent damping constants to ensure there’s no inter-iteration oscillation of primal/slack variables.</a:t>
                </a:r>
              </a:p>
            </p:txBody>
          </p:sp>
        </mc:Choice>
        <mc:Fallback xmlns="">
          <p:sp>
            <p:nvSpPr>
              <p:cNvPr id="13" name="TextBox 12">
                <a:extLst>
                  <a:ext uri="{FF2B5EF4-FFF2-40B4-BE49-F238E27FC236}">
                    <a16:creationId xmlns:a16="http://schemas.microsoft.com/office/drawing/2014/main" id="{F072F859-0B1C-A39C-1C2E-095A5562AFCB}"/>
                  </a:ext>
                </a:extLst>
              </p:cNvPr>
              <p:cNvSpPr txBox="1">
                <a:spLocks noRot="1" noChangeAspect="1" noMove="1" noResize="1" noEditPoints="1" noAdjustHandles="1" noChangeArrowheads="1" noChangeShapeType="1" noTextEdit="1"/>
              </p:cNvSpPr>
              <p:nvPr/>
            </p:nvSpPr>
            <p:spPr>
              <a:xfrm>
                <a:off x="650223" y="2739816"/>
                <a:ext cx="5391150" cy="3970318"/>
              </a:xfrm>
              <a:prstGeom prst="rect">
                <a:avLst/>
              </a:prstGeom>
              <a:blipFill>
                <a:blip r:embed="rId3"/>
                <a:stretch>
                  <a:fillRect l="-903" t="-612" r="-1016" b="-1223"/>
                </a:stretch>
              </a:blipFill>
              <a:ln>
                <a:solidFill>
                  <a:srgbClr val="92D050"/>
                </a:solidFill>
              </a:ln>
            </p:spPr>
            <p:txBody>
              <a:bodyPr/>
              <a:lstStyle/>
              <a:p>
                <a:r>
                  <a:rPr lang="en-US">
                    <a:noFill/>
                  </a:rPr>
                  <a:t> </a:t>
                </a:r>
              </a:p>
            </p:txBody>
          </p:sp>
        </mc:Fallback>
      </mc:AlternateContent>
      <p:grpSp>
        <p:nvGrpSpPr>
          <p:cNvPr id="20" name="Group 19">
            <a:extLst>
              <a:ext uri="{FF2B5EF4-FFF2-40B4-BE49-F238E27FC236}">
                <a16:creationId xmlns:a16="http://schemas.microsoft.com/office/drawing/2014/main" id="{314A5FAE-F7CA-9678-D67D-1EB5B0F3840D}"/>
              </a:ext>
            </a:extLst>
          </p:cNvPr>
          <p:cNvGrpSpPr/>
          <p:nvPr/>
        </p:nvGrpSpPr>
        <p:grpSpPr>
          <a:xfrm>
            <a:off x="650223" y="1679038"/>
            <a:ext cx="8479992" cy="828797"/>
            <a:chOff x="402573" y="5376921"/>
            <a:chExt cx="8479992" cy="828797"/>
          </a:xfrm>
        </p:grpSpPr>
        <p:pic>
          <p:nvPicPr>
            <p:cNvPr id="15" name="Picture 14">
              <a:extLst>
                <a:ext uri="{FF2B5EF4-FFF2-40B4-BE49-F238E27FC236}">
                  <a16:creationId xmlns:a16="http://schemas.microsoft.com/office/drawing/2014/main" id="{02DC926A-3E91-7D60-B279-C989BD32FF66}"/>
                </a:ext>
              </a:extLst>
            </p:cNvPr>
            <p:cNvPicPr>
              <a:picLocks noChangeAspect="1"/>
            </p:cNvPicPr>
            <p:nvPr/>
          </p:nvPicPr>
          <p:blipFill>
            <a:blip r:embed="rId4"/>
            <a:stretch>
              <a:fillRect/>
            </a:stretch>
          </p:blipFill>
          <p:spPr>
            <a:xfrm>
              <a:off x="402573" y="5376921"/>
              <a:ext cx="2675572" cy="828797"/>
            </a:xfrm>
            <a:prstGeom prst="rect">
              <a:avLst/>
            </a:prstGeom>
            <a:ln>
              <a:solidFill>
                <a:srgbClr val="92D050"/>
              </a:solidFill>
            </a:ln>
          </p:spPr>
        </p:pic>
        <p:pic>
          <p:nvPicPr>
            <p:cNvPr id="17" name="Picture 16">
              <a:extLst>
                <a:ext uri="{FF2B5EF4-FFF2-40B4-BE49-F238E27FC236}">
                  <a16:creationId xmlns:a16="http://schemas.microsoft.com/office/drawing/2014/main" id="{AFFBD95D-3319-E142-62A9-436B971625E8}"/>
                </a:ext>
              </a:extLst>
            </p:cNvPr>
            <p:cNvPicPr>
              <a:picLocks noChangeAspect="1"/>
            </p:cNvPicPr>
            <p:nvPr/>
          </p:nvPicPr>
          <p:blipFill>
            <a:blip r:embed="rId5"/>
            <a:stretch>
              <a:fillRect/>
            </a:stretch>
          </p:blipFill>
          <p:spPr>
            <a:xfrm>
              <a:off x="3078145" y="5376921"/>
              <a:ext cx="3148387" cy="828797"/>
            </a:xfrm>
            <a:prstGeom prst="rect">
              <a:avLst/>
            </a:prstGeom>
            <a:ln>
              <a:solidFill>
                <a:srgbClr val="92D050"/>
              </a:solidFill>
            </a:ln>
          </p:spPr>
        </p:pic>
        <p:pic>
          <p:nvPicPr>
            <p:cNvPr id="19" name="Picture 18">
              <a:extLst>
                <a:ext uri="{FF2B5EF4-FFF2-40B4-BE49-F238E27FC236}">
                  <a16:creationId xmlns:a16="http://schemas.microsoft.com/office/drawing/2014/main" id="{58B91A39-DF51-4200-C237-2BFBA4F0A47B}"/>
                </a:ext>
              </a:extLst>
            </p:cNvPr>
            <p:cNvPicPr>
              <a:picLocks noChangeAspect="1"/>
            </p:cNvPicPr>
            <p:nvPr/>
          </p:nvPicPr>
          <p:blipFill>
            <a:blip r:embed="rId6"/>
            <a:stretch>
              <a:fillRect/>
            </a:stretch>
          </p:blipFill>
          <p:spPr>
            <a:xfrm>
              <a:off x="6226532" y="5376921"/>
              <a:ext cx="2656033" cy="828797"/>
            </a:xfrm>
            <a:prstGeom prst="rect">
              <a:avLst/>
            </a:prstGeom>
            <a:ln>
              <a:solidFill>
                <a:srgbClr val="92D050"/>
              </a:solidFill>
            </a:ln>
          </p:spPr>
        </p:pic>
      </p:grpSp>
    </p:spTree>
    <p:extLst>
      <p:ext uri="{BB962C8B-B14F-4D97-AF65-F5344CB8AC3E}">
        <p14:creationId xmlns:p14="http://schemas.microsoft.com/office/powerpoint/2010/main" val="36087277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686834" y="1153572"/>
            <a:ext cx="3200400" cy="4461163"/>
          </a:xfrm>
        </p:spPr>
        <p:txBody>
          <a:bodyPr vert="horz" lIns="91440" tIns="45720" rIns="91440" bIns="45720" rtlCol="0" anchor="ctr">
            <a:normAutofit/>
          </a:bodyPr>
          <a:lstStyle/>
          <a:p>
            <a:r>
              <a:rPr lang="en-US" sz="4400" kern="1200" dirty="0">
                <a:solidFill>
                  <a:srgbClr val="FFFFFF"/>
                </a:solidFill>
                <a:latin typeface="+mj-lt"/>
                <a:ea typeface="+mj-ea"/>
                <a:cs typeface="+mj-cs"/>
              </a:rPr>
              <a:t>Simulation Process</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5B9A85B7-1BAD-6892-4273-8CEBBE81DA43}"/>
                  </a:ext>
                </a:extLst>
              </p:cNvPr>
              <p:cNvSpPr txBox="1"/>
              <p:nvPr/>
            </p:nvSpPr>
            <p:spPr>
              <a:xfrm>
                <a:off x="5098799" y="151179"/>
                <a:ext cx="6638544" cy="6555641"/>
              </a:xfrm>
              <a:prstGeom prst="rect">
                <a:avLst/>
              </a:prstGeom>
              <a:solidFill>
                <a:srgbClr val="BFBFBF">
                  <a:alpha val="85098"/>
                </a:srgbClr>
              </a:solidFill>
              <a:ln w="12700">
                <a:solidFill>
                  <a:srgbClr val="002060"/>
                </a:solidFill>
              </a:ln>
            </p:spPr>
            <p:txBody>
              <a:bodyPr wrap="square" rtlCol="0">
                <a:spAutoFit/>
              </a:bodyPr>
              <a:lstStyle/>
              <a:p>
                <a:pPr marL="0" indent="0">
                  <a:buNone/>
                </a:pPr>
                <a:r>
                  <a:rPr lang="en-US" sz="2800" b="1" dirty="0">
                    <a:solidFill>
                      <a:schemeClr val="tx1"/>
                    </a:solidFill>
                    <a:latin typeface="Cambria Math" panose="02040503050406030204" pitchFamily="18" charset="0"/>
                    <a:ea typeface="Cambria" panose="02040503050406030204" pitchFamily="18" charset="0"/>
                  </a:rPr>
                  <a:t>Start</a:t>
                </a:r>
              </a:p>
              <a:p>
                <a:pPr marL="0" indent="0">
                  <a:buNone/>
                </a:pPr>
                <a14:m>
                  <m:oMathPara xmlns:m="http://schemas.openxmlformats.org/officeDocument/2006/math">
                    <m:oMathParaPr>
                      <m:jc m:val="left"/>
                    </m:oMathParaPr>
                    <m:oMath xmlns:m="http://schemas.openxmlformats.org/officeDocument/2006/math">
                      <m:r>
                        <a:rPr lang="en-US" sz="2800" b="0" i="1" smtClean="0">
                          <a:solidFill>
                            <a:schemeClr val="tx1"/>
                          </a:solidFill>
                          <a:latin typeface="Cambria Math" panose="02040503050406030204" pitchFamily="18" charset="0"/>
                          <a:ea typeface="Cambria" panose="02040503050406030204" pitchFamily="18" charset="0"/>
                        </a:rPr>
                        <m:t>𝑡</m:t>
                      </m:r>
                      <m:r>
                        <a:rPr lang="en-US" sz="2800" b="0" i="1" smtClean="0">
                          <a:solidFill>
                            <a:schemeClr val="tx1"/>
                          </a:solidFill>
                          <a:latin typeface="Cambria Math" panose="02040503050406030204" pitchFamily="18" charset="0"/>
                          <a:ea typeface="Cambria" panose="02040503050406030204" pitchFamily="18" charset="0"/>
                        </a:rPr>
                        <m:t>=1</m:t>
                      </m:r>
                    </m:oMath>
                  </m:oMathPara>
                </a14:m>
                <a:endParaRPr lang="en-US" sz="2800" b="0" i="1" dirty="0">
                  <a:solidFill>
                    <a:schemeClr val="tx1"/>
                  </a:solidFill>
                  <a:latin typeface="Cambria Math" panose="02040503050406030204" pitchFamily="18" charset="0"/>
                  <a:ea typeface="Cambria" panose="02040503050406030204" pitchFamily="18" charset="0"/>
                </a:endParaRPr>
              </a:p>
              <a:p>
                <a:pPr marL="0" indent="0">
                  <a:buNone/>
                </a:pPr>
                <a14:m>
                  <m:oMath xmlns:m="http://schemas.openxmlformats.org/officeDocument/2006/math">
                    <m:r>
                      <a:rPr lang="en-US" sz="2800" b="0" i="1" smtClean="0">
                        <a:solidFill>
                          <a:schemeClr val="tx1"/>
                        </a:solidFill>
                        <a:latin typeface="Cambria Math" panose="02040503050406030204" pitchFamily="18" charset="0"/>
                        <a:ea typeface="Cambria" panose="02040503050406030204" pitchFamily="18" charset="0"/>
                      </a:rPr>
                      <m:t>𝐵</m:t>
                    </m:r>
                    <m:d>
                      <m:dPr>
                        <m:ctrlPr>
                          <a:rPr lang="en-US" sz="2800" b="0" i="1" smtClean="0">
                            <a:solidFill>
                              <a:schemeClr val="tx1"/>
                            </a:solidFill>
                            <a:latin typeface="Cambria Math" panose="02040503050406030204" pitchFamily="18" charset="0"/>
                            <a:ea typeface="Cambria" panose="02040503050406030204" pitchFamily="18" charset="0"/>
                          </a:rPr>
                        </m:ctrlPr>
                      </m:dPr>
                      <m:e>
                        <m:r>
                          <a:rPr lang="en-US" sz="2800" b="0" i="1" smtClean="0">
                            <a:solidFill>
                              <a:schemeClr val="tx1"/>
                            </a:solidFill>
                            <a:latin typeface="Cambria Math" panose="02040503050406030204" pitchFamily="18" charset="0"/>
                            <a:ea typeface="Cambria" panose="02040503050406030204" pitchFamily="18" charset="0"/>
                          </a:rPr>
                          <m:t>𝑡</m:t>
                        </m:r>
                        <m:r>
                          <a:rPr lang="en-US" sz="2800" b="0" i="1" smtClean="0">
                            <a:solidFill>
                              <a:schemeClr val="tx1"/>
                            </a:solidFill>
                            <a:latin typeface="Cambria Math" panose="02040503050406030204" pitchFamily="18" charset="0"/>
                            <a:ea typeface="Cambria" panose="02040503050406030204" pitchFamily="18" charset="0"/>
                          </a:rPr>
                          <m:t>=1</m:t>
                        </m:r>
                      </m:e>
                    </m:d>
                    <m:r>
                      <a:rPr lang="en-US" sz="2800" b="0" i="1" smtClean="0">
                        <a:solidFill>
                          <a:schemeClr val="tx1"/>
                        </a:solidFill>
                        <a:latin typeface="Cambria Math" panose="02040503050406030204" pitchFamily="18" charset="0"/>
                        <a:ea typeface="Cambria" panose="02040503050406030204" pitchFamily="18" charset="0"/>
                      </a:rPr>
                      <m:t>=50%</m:t>
                    </m:r>
                  </m:oMath>
                </a14:m>
                <a:r>
                  <a:rPr lang="en-US" sz="2800" dirty="0">
                    <a:solidFill>
                      <a:schemeClr val="tx1"/>
                    </a:solidFill>
                    <a:latin typeface="Cambria" panose="02040503050406030204" pitchFamily="18" charset="0"/>
                    <a:ea typeface="Cambria" panose="02040503050406030204" pitchFamily="18" charset="0"/>
                  </a:rPr>
                  <a:t> mark within the permissible range.</a:t>
                </a:r>
              </a:p>
              <a:p>
                <a:pPr marL="0" indent="0">
                  <a:buNone/>
                </a:pPr>
                <a:r>
                  <a:rPr lang="en-US" sz="2800" b="1" dirty="0">
                    <a:solidFill>
                      <a:schemeClr val="tx1"/>
                    </a:solidFill>
                    <a:latin typeface="Cambria" panose="02040503050406030204" pitchFamily="18" charset="0"/>
                    <a:ea typeface="Cambria" panose="02040503050406030204" pitchFamily="18" charset="0"/>
                  </a:rPr>
                  <a:t>while</a:t>
                </a:r>
                <a:r>
                  <a:rPr lang="en-US" sz="2800" dirty="0">
                    <a:solidFill>
                      <a:schemeClr val="tx1"/>
                    </a:solidFill>
                    <a:latin typeface="Cambria" panose="02040503050406030204" pitchFamily="18" charset="0"/>
                    <a:ea typeface="Cambria" panose="02040503050406030204" pitchFamily="18" charset="0"/>
                  </a:rPr>
                  <a:t> </a:t>
                </a:r>
                <a14:m>
                  <m:oMath xmlns:m="http://schemas.openxmlformats.org/officeDocument/2006/math">
                    <m:r>
                      <a:rPr lang="en-US" sz="2800" b="0" i="1" smtClean="0">
                        <a:solidFill>
                          <a:schemeClr val="tx1"/>
                        </a:solidFill>
                        <a:latin typeface="Cambria Math" panose="02040503050406030204" pitchFamily="18" charset="0"/>
                      </a:rPr>
                      <m:t>𝑡</m:t>
                    </m:r>
                    <m:r>
                      <a:rPr lang="en-US" sz="2800" b="0" i="1" smtClean="0">
                        <a:solidFill>
                          <a:schemeClr val="tx1"/>
                        </a:solidFill>
                        <a:latin typeface="Cambria Math" panose="02040503050406030204" pitchFamily="18" charset="0"/>
                      </a:rPr>
                      <m:t>≤</m:t>
                    </m:r>
                    <m:r>
                      <a:rPr lang="en-US" sz="2800" b="0" i="1" smtClean="0">
                        <a:solidFill>
                          <a:schemeClr val="tx1"/>
                        </a:solidFill>
                        <a:latin typeface="Cambria Math" panose="02040503050406030204" pitchFamily="18" charset="0"/>
                      </a:rPr>
                      <m:t>𝐾</m:t>
                    </m:r>
                  </m:oMath>
                </a14:m>
                <a:endParaRPr lang="en-US" sz="2800" dirty="0">
                  <a:solidFill>
                    <a:schemeClr val="tx1"/>
                  </a:solidFill>
                  <a:latin typeface="Cambria" panose="02040503050406030204" pitchFamily="18" charset="0"/>
                  <a:ea typeface="Cambria" panose="02040503050406030204" pitchFamily="18" charset="0"/>
                </a:endParaRPr>
              </a:p>
              <a:p>
                <a:pPr marL="651510" lvl="1" indent="-514350">
                  <a:buFont typeface="+mj-lt"/>
                  <a:buAutoNum type="romanLcPeriod"/>
                </a:pPr>
                <a:r>
                  <a:rPr lang="en-US" sz="2800" dirty="0">
                    <a:solidFill>
                      <a:schemeClr val="tx1"/>
                    </a:solidFill>
                    <a:latin typeface="Cambria" panose="02040503050406030204" pitchFamily="18" charset="0"/>
                    <a:ea typeface="Cambria" panose="02040503050406030204" pitchFamily="18" charset="0"/>
                  </a:rPr>
                  <a:t>Batteries start with state </a:t>
                </a:r>
                <a14:m>
                  <m:oMath xmlns:m="http://schemas.openxmlformats.org/officeDocument/2006/math">
                    <m:r>
                      <a:rPr lang="en-US" sz="2800" b="0" i="1" smtClean="0">
                        <a:solidFill>
                          <a:schemeClr val="tx1"/>
                        </a:solidFill>
                        <a:latin typeface="Cambria Math" panose="02040503050406030204" pitchFamily="18" charset="0"/>
                      </a:rPr>
                      <m:t>𝐵</m:t>
                    </m:r>
                    <m:r>
                      <a:rPr lang="en-US" sz="2800" b="0" i="1" smtClean="0">
                        <a:solidFill>
                          <a:schemeClr val="tx1"/>
                        </a:solidFill>
                        <a:latin typeface="Cambria Math" panose="02040503050406030204" pitchFamily="18" charset="0"/>
                      </a:rPr>
                      <m:t>(</m:t>
                    </m:r>
                    <m:r>
                      <a:rPr lang="en-US" sz="2800" b="0" i="1" smtClean="0">
                        <a:solidFill>
                          <a:schemeClr val="tx1"/>
                        </a:solidFill>
                        <a:latin typeface="Cambria Math" panose="02040503050406030204" pitchFamily="18" charset="0"/>
                      </a:rPr>
                      <m:t>𝑡</m:t>
                    </m:r>
                    <m:r>
                      <a:rPr lang="en-US" sz="2800" b="0" i="1" smtClean="0">
                        <a:solidFill>
                          <a:schemeClr val="tx1"/>
                        </a:solidFill>
                        <a:latin typeface="Cambria Math" panose="02040503050406030204" pitchFamily="18" charset="0"/>
                      </a:rPr>
                      <m:t>)</m:t>
                    </m:r>
                  </m:oMath>
                </a14:m>
                <a:r>
                  <a:rPr lang="en-US" sz="2800" dirty="0">
                    <a:solidFill>
                      <a:schemeClr val="tx1"/>
                    </a:solidFill>
                    <a:latin typeface="Cambria" panose="02040503050406030204" pitchFamily="18" charset="0"/>
                    <a:ea typeface="Cambria" panose="02040503050406030204" pitchFamily="18" charset="0"/>
                  </a:rPr>
                  <a:t> at the beginning of the time interval.</a:t>
                </a:r>
              </a:p>
              <a:p>
                <a:pPr marL="651510" lvl="1" indent="-514350">
                  <a:buFont typeface="+mj-lt"/>
                  <a:buAutoNum type="romanLcPeriod"/>
                </a:pPr>
                <a:r>
                  <a:rPr lang="en-US" sz="2800" dirty="0">
                    <a:solidFill>
                      <a:schemeClr val="tx1"/>
                    </a:solidFill>
                    <a:latin typeface="Cambria" panose="02040503050406030204" pitchFamily="18" charset="0"/>
                    <a:ea typeface="Cambria" panose="02040503050406030204" pitchFamily="18" charset="0"/>
                  </a:rPr>
                  <a:t>Run (D-)OPF for minimizing the losses during current time interval </a:t>
                </a:r>
                <a14:m>
                  <m:oMath xmlns:m="http://schemas.openxmlformats.org/officeDocument/2006/math">
                    <m:r>
                      <a:rPr lang="en-US" sz="2800" b="0" i="0" smtClean="0">
                        <a:solidFill>
                          <a:schemeClr val="tx1"/>
                        </a:solidFill>
                        <a:latin typeface="Cambria Math" panose="02040503050406030204" pitchFamily="18" charset="0"/>
                        <a:ea typeface="Cambria" panose="02040503050406030204" pitchFamily="18" charset="0"/>
                      </a:rPr>
                      <m:t>(</m:t>
                    </m:r>
                    <m:r>
                      <a:rPr lang="en-US" sz="2800" b="0" i="1" smtClean="0">
                        <a:solidFill>
                          <a:schemeClr val="tx1"/>
                        </a:solidFill>
                        <a:latin typeface="Cambria Math" panose="02040503050406030204" pitchFamily="18" charset="0"/>
                        <a:ea typeface="Cambria" panose="02040503050406030204" pitchFamily="18" charset="0"/>
                      </a:rPr>
                      <m:t>𝑡</m:t>
                    </m:r>
                    <m:r>
                      <a:rPr lang="en-US" sz="2800" b="0" i="1" smtClean="0">
                        <a:solidFill>
                          <a:schemeClr val="tx1"/>
                        </a:solidFill>
                        <a:latin typeface="Cambria Math" panose="02040503050406030204" pitchFamily="18" charset="0"/>
                        <a:ea typeface="Cambria" panose="02040503050406030204" pitchFamily="18" charset="0"/>
                      </a:rPr>
                      <m:t> </m:t>
                    </m:r>
                  </m:oMath>
                </a14:m>
                <a:r>
                  <a:rPr lang="en-US" sz="2800" dirty="0">
                    <a:solidFill>
                      <a:schemeClr val="tx1"/>
                    </a:solidFill>
                    <a:latin typeface="Cambria" panose="02040503050406030204" pitchFamily="18" charset="0"/>
                    <a:ea typeface="Cambria" panose="02040503050406030204" pitchFamily="18" charset="0"/>
                  </a:rPr>
                  <a:t>to </a:t>
                </a:r>
                <a14:m>
                  <m:oMath xmlns:m="http://schemas.openxmlformats.org/officeDocument/2006/math">
                    <m:r>
                      <a:rPr lang="en-US" sz="2800" b="0" i="1" smtClean="0">
                        <a:solidFill>
                          <a:schemeClr val="tx1"/>
                        </a:solidFill>
                        <a:latin typeface="Cambria Math" panose="02040503050406030204" pitchFamily="18" charset="0"/>
                        <a:ea typeface="Cambria" panose="02040503050406030204" pitchFamily="18" charset="0"/>
                      </a:rPr>
                      <m:t>𝑡</m:t>
                    </m:r>
                    <m:r>
                      <a:rPr lang="en-US" sz="2800" b="0" i="1" smtClean="0">
                        <a:solidFill>
                          <a:schemeClr val="tx1"/>
                        </a:solidFill>
                        <a:latin typeface="Cambria Math" panose="02040503050406030204" pitchFamily="18" charset="0"/>
                        <a:ea typeface="Cambria" panose="02040503050406030204" pitchFamily="18" charset="0"/>
                      </a:rPr>
                      <m:t>+1</m:t>
                    </m:r>
                    <m:r>
                      <a:rPr lang="en-US" sz="2800" b="0" i="0" smtClean="0">
                        <a:solidFill>
                          <a:schemeClr val="tx1"/>
                        </a:solidFill>
                        <a:latin typeface="Cambria Math" panose="02040503050406030204" pitchFamily="18" charset="0"/>
                        <a:ea typeface="Cambria" panose="02040503050406030204" pitchFamily="18" charset="0"/>
                      </a:rPr>
                      <m:t>)</m:t>
                    </m:r>
                  </m:oMath>
                </a14:m>
                <a:endParaRPr lang="en-US" sz="2800" dirty="0">
                  <a:solidFill>
                    <a:schemeClr val="tx1"/>
                  </a:solidFill>
                  <a:latin typeface="Cambria" panose="02040503050406030204" pitchFamily="18" charset="0"/>
                  <a:ea typeface="Cambria" panose="02040503050406030204" pitchFamily="18" charset="0"/>
                </a:endParaRPr>
              </a:p>
              <a:p>
                <a:pPr marL="651510" lvl="1" indent="-514350">
                  <a:buFont typeface="+mj-lt"/>
                  <a:buAutoNum type="romanLcPeriod"/>
                </a:pPr>
                <a:r>
                  <a:rPr lang="en-US" sz="2800" dirty="0">
                    <a:solidFill>
                      <a:schemeClr val="tx1"/>
                    </a:solidFill>
                    <a:latin typeface="Cambria" panose="02040503050406030204" pitchFamily="18" charset="0"/>
                    <a:ea typeface="Cambria" panose="02040503050406030204" pitchFamily="18" charset="0"/>
                  </a:rPr>
                  <a:t>Batteries reach a state </a:t>
                </a:r>
                <a14:m>
                  <m:oMath xmlns:m="http://schemas.openxmlformats.org/officeDocument/2006/math">
                    <m:r>
                      <a:rPr lang="en-US" sz="2800" b="0" i="1" smtClean="0">
                        <a:solidFill>
                          <a:schemeClr val="tx1"/>
                        </a:solidFill>
                        <a:latin typeface="Cambria Math" panose="02040503050406030204" pitchFamily="18" charset="0"/>
                      </a:rPr>
                      <m:t>𝐵</m:t>
                    </m:r>
                    <m:d>
                      <m:dPr>
                        <m:ctrlPr>
                          <a:rPr lang="en-US" sz="2800" b="0" i="1" smtClean="0">
                            <a:solidFill>
                              <a:schemeClr val="tx1"/>
                            </a:solidFill>
                            <a:latin typeface="Cambria Math" panose="02040503050406030204" pitchFamily="18" charset="0"/>
                          </a:rPr>
                        </m:ctrlPr>
                      </m:dPr>
                      <m:e>
                        <m:r>
                          <a:rPr lang="en-US" sz="2800" b="0" i="1" smtClean="0">
                            <a:solidFill>
                              <a:schemeClr val="tx1"/>
                            </a:solidFill>
                            <a:latin typeface="Cambria Math" panose="02040503050406030204" pitchFamily="18" charset="0"/>
                          </a:rPr>
                          <m:t>𝑡</m:t>
                        </m:r>
                        <m:r>
                          <a:rPr lang="en-US" sz="2800" b="0" i="1" smtClean="0">
                            <a:solidFill>
                              <a:schemeClr val="tx1"/>
                            </a:solidFill>
                            <a:latin typeface="Cambria Math" panose="02040503050406030204" pitchFamily="18" charset="0"/>
                          </a:rPr>
                          <m:t>+1</m:t>
                        </m:r>
                      </m:e>
                    </m:d>
                  </m:oMath>
                </a14:m>
                <a:r>
                  <a:rPr lang="en-US" sz="2800" dirty="0">
                    <a:solidFill>
                      <a:schemeClr val="tx1"/>
                    </a:solidFill>
                    <a:latin typeface="Cambria" panose="02040503050406030204" pitchFamily="18" charset="0"/>
                    <a:ea typeface="Cambria" panose="02040503050406030204" pitchFamily="18" charset="0"/>
                  </a:rPr>
                  <a:t> after the end of the interval, as per the optimal solution.</a:t>
                </a:r>
              </a:p>
              <a:p>
                <a:pPr marL="651510" lvl="1" indent="-514350">
                  <a:buFont typeface="+mj-lt"/>
                  <a:buAutoNum type="romanLcPeriod"/>
                </a:pPr>
                <a:r>
                  <a:rPr lang="en-US" sz="2800" b="0" dirty="0">
                    <a:solidFill>
                      <a:schemeClr val="tx1"/>
                    </a:solidFill>
                    <a:latin typeface="Cambria" panose="02040503050406030204" pitchFamily="18" charset="0"/>
                    <a:ea typeface="Cambria" panose="02040503050406030204" pitchFamily="18" charset="0"/>
                  </a:rPr>
                  <a:t>Repeat with </a:t>
                </a:r>
                <a14:m>
                  <m:oMath xmlns:m="http://schemas.openxmlformats.org/officeDocument/2006/math">
                    <m:r>
                      <a:rPr lang="en-US" sz="2800" b="0" i="1" smtClean="0">
                        <a:solidFill>
                          <a:schemeClr val="tx1"/>
                        </a:solidFill>
                        <a:latin typeface="Cambria Math" panose="02040503050406030204" pitchFamily="18" charset="0"/>
                      </a:rPr>
                      <m:t>𝑡</m:t>
                    </m:r>
                    <m:r>
                      <a:rPr lang="en-US" sz="2800" b="0" i="1" smtClean="0">
                        <a:solidFill>
                          <a:schemeClr val="tx1"/>
                        </a:solidFill>
                        <a:latin typeface="Cambria Math" panose="02040503050406030204" pitchFamily="18" charset="0"/>
                      </a:rPr>
                      <m:t>=</m:t>
                    </m:r>
                    <m:r>
                      <a:rPr lang="en-US" sz="2800" b="0" i="1" smtClean="0">
                        <a:solidFill>
                          <a:schemeClr val="tx1"/>
                        </a:solidFill>
                        <a:latin typeface="Cambria Math" panose="02040503050406030204" pitchFamily="18" charset="0"/>
                      </a:rPr>
                      <m:t>𝑡</m:t>
                    </m:r>
                    <m:r>
                      <a:rPr lang="en-US" sz="2800" b="0" i="1" smtClean="0">
                        <a:solidFill>
                          <a:schemeClr val="tx1"/>
                        </a:solidFill>
                        <a:latin typeface="Cambria Math" panose="02040503050406030204" pitchFamily="18" charset="0"/>
                      </a:rPr>
                      <m:t>+1</m:t>
                    </m:r>
                  </m:oMath>
                </a14:m>
                <a:r>
                  <a:rPr lang="en-US" sz="2800" dirty="0">
                    <a:solidFill>
                      <a:schemeClr val="tx1"/>
                    </a:solidFill>
                    <a:latin typeface="Cambria" panose="02040503050406030204" pitchFamily="18" charset="0"/>
                    <a:ea typeface="Cambria" panose="02040503050406030204" pitchFamily="18" charset="0"/>
                  </a:rPr>
                  <a:t>.</a:t>
                </a:r>
              </a:p>
              <a:p>
                <a:pPr indent="-320040"/>
                <a:r>
                  <a:rPr lang="en-US" sz="2800" b="1" dirty="0">
                    <a:solidFill>
                      <a:schemeClr val="tx1"/>
                    </a:solidFill>
                    <a:latin typeface="Cambria" panose="02040503050406030204" pitchFamily="18" charset="0"/>
                    <a:ea typeface="Cambria" panose="02040503050406030204" pitchFamily="18" charset="0"/>
                  </a:rPr>
                  <a:t>end</a:t>
                </a:r>
                <a:endParaRPr lang="en-US" sz="2800" dirty="0"/>
              </a:p>
            </p:txBody>
          </p:sp>
        </mc:Choice>
        <mc:Fallback>
          <p:sp>
            <p:nvSpPr>
              <p:cNvPr id="5" name="TextBox 4">
                <a:extLst>
                  <a:ext uri="{FF2B5EF4-FFF2-40B4-BE49-F238E27FC236}">
                    <a16:creationId xmlns:a16="http://schemas.microsoft.com/office/drawing/2014/main" id="{5B9A85B7-1BAD-6892-4273-8CEBBE81DA43}"/>
                  </a:ext>
                </a:extLst>
              </p:cNvPr>
              <p:cNvSpPr txBox="1">
                <a:spLocks noRot="1" noChangeAspect="1" noMove="1" noResize="1" noEditPoints="1" noAdjustHandles="1" noChangeArrowheads="1" noChangeShapeType="1" noTextEdit="1"/>
              </p:cNvSpPr>
              <p:nvPr/>
            </p:nvSpPr>
            <p:spPr>
              <a:xfrm>
                <a:off x="5098799" y="151179"/>
                <a:ext cx="6638544" cy="6555641"/>
              </a:xfrm>
              <a:prstGeom prst="rect">
                <a:avLst/>
              </a:prstGeom>
              <a:blipFill>
                <a:blip r:embed="rId2"/>
                <a:stretch>
                  <a:fillRect l="-1742" t="-929" b="-1393"/>
                </a:stretch>
              </a:blipFill>
              <a:ln w="12700">
                <a:solidFill>
                  <a:srgbClr val="002060"/>
                </a:solidFill>
              </a:ln>
            </p:spPr>
            <p:txBody>
              <a:bodyPr/>
              <a:lstStyle/>
              <a:p>
                <a:r>
                  <a:rPr lang="en-US">
                    <a:noFill/>
                  </a:rPr>
                  <a:t> </a:t>
                </a:r>
              </a:p>
            </p:txBody>
          </p:sp>
        </mc:Fallback>
      </mc:AlternateContent>
    </p:spTree>
    <p:extLst>
      <p:ext uri="{BB962C8B-B14F-4D97-AF65-F5344CB8AC3E}">
        <p14:creationId xmlns:p14="http://schemas.microsoft.com/office/powerpoint/2010/main" val="295814171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2589609" y="357929"/>
            <a:ext cx="7012781" cy="207899"/>
          </a:xfrm>
          <a:ln w="6350">
            <a:solidFill>
              <a:schemeClr val="accent5">
                <a:lumMod val="60000"/>
                <a:lumOff val="40000"/>
              </a:schemeClr>
            </a:solidFill>
          </a:ln>
        </p:spPr>
        <p:txBody>
          <a:bodyPr>
            <a:noAutofit/>
          </a:bodyPr>
          <a:lstStyle/>
          <a:p>
            <a:pPr algn="ctr"/>
            <a:r>
              <a:rPr lang="en-US" sz="1100" b="0" dirty="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p:sp>
        <p:nvSpPr>
          <p:cNvPr id="4" name="TextBox 3">
            <a:extLst>
              <a:ext uri="{FF2B5EF4-FFF2-40B4-BE49-F238E27FC236}">
                <a16:creationId xmlns:a16="http://schemas.microsoft.com/office/drawing/2014/main" id="{66FA94DA-B1D5-F9D7-A3D6-CD79D713F9E1}"/>
              </a:ext>
            </a:extLst>
          </p:cNvPr>
          <p:cNvSpPr txBox="1"/>
          <p:nvPr/>
        </p:nvSpPr>
        <p:spPr>
          <a:xfrm>
            <a:off x="952500" y="1030100"/>
            <a:ext cx="10848975" cy="369332"/>
          </a:xfrm>
          <a:prstGeom prst="rect">
            <a:avLst/>
          </a:prstGeom>
          <a:noFill/>
          <a:ln>
            <a:solidFill>
              <a:schemeClr val="accent5">
                <a:lumMod val="60000"/>
                <a:lumOff val="40000"/>
              </a:schemeClr>
            </a:solidFill>
          </a:ln>
        </p:spPr>
        <p:txBody>
          <a:bodyPr wrap="square" rtlCol="0">
            <a:spAutoFit/>
          </a:bodyPr>
          <a:lstStyle/>
          <a:p>
            <a:r>
              <a:rPr lang="en-US" dirty="0">
                <a:solidFill>
                  <a:schemeClr val="bg1"/>
                </a:solidFill>
              </a:rPr>
              <a:t>Optimization Problem Formulation: SUGAR ACOPF – Tx-stepping based Homotopy Method</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F072F859-0B1C-A39C-1C2E-095A5562AFCB}"/>
                  </a:ext>
                </a:extLst>
              </p:cNvPr>
              <p:cNvSpPr txBox="1"/>
              <p:nvPr/>
            </p:nvSpPr>
            <p:spPr>
              <a:xfrm>
                <a:off x="591534" y="2576164"/>
                <a:ext cx="5391150" cy="3970318"/>
              </a:xfrm>
              <a:prstGeom prst="rect">
                <a:avLst/>
              </a:prstGeom>
              <a:noFill/>
              <a:ln>
                <a:solidFill>
                  <a:srgbClr val="92D050"/>
                </a:solidFill>
              </a:ln>
            </p:spPr>
            <p:txBody>
              <a:bodyPr wrap="square" rtlCol="0">
                <a:spAutoFit/>
              </a:bodyPr>
              <a:lstStyle/>
              <a:p>
                <a:r>
                  <a:rPr lang="en-US" dirty="0">
                    <a:solidFill>
                      <a:schemeClr val="bg1"/>
                    </a:solidFill>
                  </a:rPr>
                  <a:t>SUGAR accommodates arbitrary initial conditions by employing a homotopy method that relaxes the non-linear constraints to a trivial problem </a:t>
                </a:r>
                <a14:m>
                  <m:oMath xmlns:m="http://schemas.openxmlformats.org/officeDocument/2006/math">
                    <m:r>
                      <a:rPr lang="en-US" b="0" i="1" smtClean="0">
                        <a:solidFill>
                          <a:schemeClr val="bg1"/>
                        </a:solidFill>
                        <a:latin typeface="Cambria Math" panose="02040503050406030204" pitchFamily="18" charset="0"/>
                      </a:rPr>
                      <m:t>𝐺</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𝑥</m:t>
                        </m:r>
                      </m:e>
                    </m:d>
                  </m:oMath>
                </a14:m>
                <a:r>
                  <a:rPr lang="en-US" dirty="0">
                    <a:solidFill>
                      <a:schemeClr val="bg1"/>
                    </a:solidFill>
                  </a:rPr>
                  <a:t>, and then sequentially solves a series of sub-problems to the original problem </a:t>
                </a:r>
                <a14:m>
                  <m:oMath xmlns:m="http://schemas.openxmlformats.org/officeDocument/2006/math">
                    <m:r>
                      <a:rPr lang="en-US" b="0" i="1" smtClean="0">
                        <a:solidFill>
                          <a:schemeClr val="bg1"/>
                        </a:solidFill>
                        <a:latin typeface="Cambria Math" panose="02040503050406030204" pitchFamily="18" charset="0"/>
                      </a:rPr>
                      <m:t>𝐹</m:t>
                    </m:r>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𝑥</m:t>
                    </m:r>
                    <m:r>
                      <a:rPr lang="en-US" b="0" i="1" smtClean="0">
                        <a:solidFill>
                          <a:schemeClr val="bg1"/>
                        </a:solidFill>
                        <a:latin typeface="Cambria Math" panose="02040503050406030204" pitchFamily="18" charset="0"/>
                      </a:rPr>
                      <m:t>)</m:t>
                    </m:r>
                  </m:oMath>
                </a14:m>
                <a:r>
                  <a:rPr lang="en-US" dirty="0">
                    <a:solidFill>
                      <a:schemeClr val="bg1"/>
                    </a:solidFill>
                  </a:rPr>
                  <a:t>. </a:t>
                </a:r>
              </a:p>
              <a:p>
                <a:endParaRPr lang="en-US" dirty="0">
                  <a:solidFill>
                    <a:schemeClr val="bg1"/>
                  </a:solidFill>
                </a:endParaRPr>
              </a:p>
              <a:p>
                <a:r>
                  <a:rPr lang="en-US" dirty="0">
                    <a:solidFill>
                      <a:schemeClr val="bg1"/>
                    </a:solidFill>
                  </a:rPr>
                  <a:t>A scalar homotopy factor </a:t>
                </a:r>
                <a14:m>
                  <m:oMath xmlns:m="http://schemas.openxmlformats.org/officeDocument/2006/math">
                    <m:r>
                      <a:rPr lang="en-US" b="0" i="1" smtClean="0">
                        <a:solidFill>
                          <a:schemeClr val="bg1"/>
                        </a:solidFill>
                        <a:latin typeface="Cambria Math" panose="02040503050406030204" pitchFamily="18" charset="0"/>
                      </a:rPr>
                      <m:t>𝛾</m:t>
                    </m:r>
                    <m:r>
                      <a:rPr lang="en-US" b="0" i="1" smtClean="0">
                        <a:solidFill>
                          <a:schemeClr val="bg1"/>
                        </a:solidFill>
                        <a:latin typeface="Cambria Math" panose="02040503050406030204" pitchFamily="18" charset="0"/>
                      </a:rPr>
                      <m:t>∈[0, 1]</m:t>
                    </m:r>
                  </m:oMath>
                </a14:m>
                <a:r>
                  <a:rPr lang="en-US" dirty="0">
                    <a:solidFill>
                      <a:schemeClr val="bg1"/>
                    </a:solidFill>
                  </a:rPr>
                  <a:t> is embedded into the non-linear ACOPF formulation and is iteratively decreased from </a:t>
                </a:r>
                <a14:m>
                  <m:oMath xmlns:m="http://schemas.openxmlformats.org/officeDocument/2006/math">
                    <m:r>
                      <a:rPr lang="en-US" b="0" i="1" smtClean="0">
                        <a:solidFill>
                          <a:schemeClr val="bg1"/>
                        </a:solidFill>
                        <a:latin typeface="Cambria Math" panose="02040503050406030204" pitchFamily="18" charset="0"/>
                      </a:rPr>
                      <m:t>1</m:t>
                    </m:r>
                  </m:oMath>
                </a14:m>
                <a:r>
                  <a:rPr lang="en-US" dirty="0">
                    <a:solidFill>
                      <a:schemeClr val="bg1"/>
                    </a:solidFill>
                  </a:rPr>
                  <a:t> to </a:t>
                </a:r>
                <a14:m>
                  <m:oMath xmlns:m="http://schemas.openxmlformats.org/officeDocument/2006/math">
                    <m:r>
                      <a:rPr lang="en-US" b="0" i="1" smtClean="0">
                        <a:solidFill>
                          <a:schemeClr val="bg1"/>
                        </a:solidFill>
                        <a:latin typeface="Cambria Math" panose="02040503050406030204" pitchFamily="18" charset="0"/>
                      </a:rPr>
                      <m:t>0</m:t>
                    </m:r>
                  </m:oMath>
                </a14:m>
                <a:r>
                  <a:rPr lang="en-US" dirty="0">
                    <a:solidFill>
                      <a:schemeClr val="bg1"/>
                    </a:solidFill>
                  </a:rPr>
                  <a:t> to trace a path in the solution space.</a:t>
                </a:r>
              </a:p>
              <a:p>
                <a:endParaRPr lang="en-US" dirty="0">
                  <a:solidFill>
                    <a:schemeClr val="bg1"/>
                  </a:solidFill>
                </a:endParaRPr>
              </a:p>
              <a:p>
                <a:r>
                  <a:rPr lang="en-US" dirty="0">
                    <a:solidFill>
                      <a:schemeClr val="bg1"/>
                    </a:solidFill>
                  </a:rPr>
                  <a:t>They claim that this works for arbitrary initial conditions and shows robust convergence for ACOPF systems.</a:t>
                </a:r>
              </a:p>
            </p:txBody>
          </p:sp>
        </mc:Choice>
        <mc:Fallback xmlns="">
          <p:sp>
            <p:nvSpPr>
              <p:cNvPr id="13" name="TextBox 12">
                <a:extLst>
                  <a:ext uri="{FF2B5EF4-FFF2-40B4-BE49-F238E27FC236}">
                    <a16:creationId xmlns:a16="http://schemas.microsoft.com/office/drawing/2014/main" id="{F072F859-0B1C-A39C-1C2E-095A5562AFCB}"/>
                  </a:ext>
                </a:extLst>
              </p:cNvPr>
              <p:cNvSpPr txBox="1">
                <a:spLocks noRot="1" noChangeAspect="1" noMove="1" noResize="1" noEditPoints="1" noAdjustHandles="1" noChangeArrowheads="1" noChangeShapeType="1" noTextEdit="1"/>
              </p:cNvSpPr>
              <p:nvPr/>
            </p:nvSpPr>
            <p:spPr>
              <a:xfrm>
                <a:off x="591534" y="2576164"/>
                <a:ext cx="5391150" cy="3970318"/>
              </a:xfrm>
              <a:prstGeom prst="rect">
                <a:avLst/>
              </a:prstGeom>
              <a:blipFill>
                <a:blip r:embed="rId2"/>
                <a:stretch>
                  <a:fillRect l="-790" t="-766" b="-1378"/>
                </a:stretch>
              </a:blipFill>
              <a:ln>
                <a:solidFill>
                  <a:srgbClr val="92D050"/>
                </a:solidFill>
              </a:ln>
            </p:spPr>
            <p:txBody>
              <a:bodyPr/>
              <a:lstStyle/>
              <a:p>
                <a:r>
                  <a:rPr lang="en-US">
                    <a:noFill/>
                  </a:rPr>
                  <a:t> </a:t>
                </a:r>
              </a:p>
            </p:txBody>
          </p:sp>
        </mc:Fallback>
      </mc:AlternateContent>
      <p:pic>
        <p:nvPicPr>
          <p:cNvPr id="5" name="Picture 4">
            <a:extLst>
              <a:ext uri="{FF2B5EF4-FFF2-40B4-BE49-F238E27FC236}">
                <a16:creationId xmlns:a16="http://schemas.microsoft.com/office/drawing/2014/main" id="{3FA0E0D4-C152-C354-27C7-D73C28C57105}"/>
              </a:ext>
            </a:extLst>
          </p:cNvPr>
          <p:cNvPicPr>
            <a:picLocks noChangeAspect="1"/>
          </p:cNvPicPr>
          <p:nvPr/>
        </p:nvPicPr>
        <p:blipFill>
          <a:blip r:embed="rId3"/>
          <a:stretch>
            <a:fillRect/>
          </a:stretch>
        </p:blipFill>
        <p:spPr>
          <a:xfrm>
            <a:off x="650223" y="1602775"/>
            <a:ext cx="4600575" cy="693903"/>
          </a:xfrm>
          <a:prstGeom prst="rect">
            <a:avLst/>
          </a:prstGeom>
          <a:ln>
            <a:solidFill>
              <a:srgbClr val="92D050"/>
            </a:solidFill>
          </a:ln>
        </p:spPr>
      </p:pic>
      <p:pic>
        <p:nvPicPr>
          <p:cNvPr id="7" name="Picture 6">
            <a:extLst>
              <a:ext uri="{FF2B5EF4-FFF2-40B4-BE49-F238E27FC236}">
                <a16:creationId xmlns:a16="http://schemas.microsoft.com/office/drawing/2014/main" id="{C41100D4-9A83-7BBC-6CAD-11B13695F9A1}"/>
              </a:ext>
            </a:extLst>
          </p:cNvPr>
          <p:cNvPicPr>
            <a:picLocks noChangeAspect="1"/>
          </p:cNvPicPr>
          <p:nvPr/>
        </p:nvPicPr>
        <p:blipFill>
          <a:blip r:embed="rId4"/>
          <a:stretch>
            <a:fillRect/>
          </a:stretch>
        </p:blipFill>
        <p:spPr>
          <a:xfrm>
            <a:off x="6714570" y="1602775"/>
            <a:ext cx="4934506" cy="1493337"/>
          </a:xfrm>
          <a:prstGeom prst="rect">
            <a:avLst/>
          </a:prstGeom>
          <a:ln>
            <a:solidFill>
              <a:srgbClr val="92D050"/>
            </a:solidFill>
          </a:ln>
        </p:spPr>
      </p:pic>
      <p:pic>
        <p:nvPicPr>
          <p:cNvPr id="9" name="Picture 8">
            <a:extLst>
              <a:ext uri="{FF2B5EF4-FFF2-40B4-BE49-F238E27FC236}">
                <a16:creationId xmlns:a16="http://schemas.microsoft.com/office/drawing/2014/main" id="{9515B024-D5F8-2A4E-01FB-032F845D56BE}"/>
              </a:ext>
            </a:extLst>
          </p:cNvPr>
          <p:cNvPicPr>
            <a:picLocks noChangeAspect="1"/>
          </p:cNvPicPr>
          <p:nvPr/>
        </p:nvPicPr>
        <p:blipFill>
          <a:blip r:embed="rId5"/>
          <a:stretch>
            <a:fillRect/>
          </a:stretch>
        </p:blipFill>
        <p:spPr>
          <a:xfrm>
            <a:off x="6714570" y="3259201"/>
            <a:ext cx="3124617" cy="3159445"/>
          </a:xfrm>
          <a:prstGeom prst="rect">
            <a:avLst/>
          </a:prstGeom>
          <a:ln>
            <a:solidFill>
              <a:srgbClr val="92D050"/>
            </a:solidFill>
          </a:ln>
        </p:spPr>
      </p:pic>
    </p:spTree>
    <p:extLst>
      <p:ext uri="{BB962C8B-B14F-4D97-AF65-F5344CB8AC3E}">
        <p14:creationId xmlns:p14="http://schemas.microsoft.com/office/powerpoint/2010/main" val="402795834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2589609" y="357929"/>
            <a:ext cx="7012781" cy="207899"/>
          </a:xfrm>
          <a:ln w="6350">
            <a:solidFill>
              <a:schemeClr val="accent5">
                <a:lumMod val="60000"/>
                <a:lumOff val="40000"/>
              </a:schemeClr>
            </a:solidFill>
          </a:ln>
        </p:spPr>
        <p:txBody>
          <a:bodyPr>
            <a:noAutofit/>
          </a:bodyPr>
          <a:lstStyle/>
          <a:p>
            <a:pPr algn="ctr"/>
            <a:r>
              <a:rPr lang="en-US" sz="1100" b="0" dirty="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p:sp>
        <p:nvSpPr>
          <p:cNvPr id="4" name="TextBox 3">
            <a:extLst>
              <a:ext uri="{FF2B5EF4-FFF2-40B4-BE49-F238E27FC236}">
                <a16:creationId xmlns:a16="http://schemas.microsoft.com/office/drawing/2014/main" id="{66FA94DA-B1D5-F9D7-A3D6-CD79D713F9E1}"/>
              </a:ext>
            </a:extLst>
          </p:cNvPr>
          <p:cNvSpPr txBox="1"/>
          <p:nvPr/>
        </p:nvSpPr>
        <p:spPr>
          <a:xfrm>
            <a:off x="952500" y="1030100"/>
            <a:ext cx="10848975" cy="369332"/>
          </a:xfrm>
          <a:prstGeom prst="rect">
            <a:avLst/>
          </a:prstGeom>
          <a:noFill/>
          <a:ln>
            <a:solidFill>
              <a:schemeClr val="accent5">
                <a:lumMod val="60000"/>
                <a:lumOff val="40000"/>
              </a:schemeClr>
            </a:solidFill>
          </a:ln>
        </p:spPr>
        <p:txBody>
          <a:bodyPr wrap="square" rtlCol="0">
            <a:spAutoFit/>
          </a:bodyPr>
          <a:lstStyle/>
          <a:p>
            <a:r>
              <a:rPr lang="en-US" dirty="0">
                <a:solidFill>
                  <a:schemeClr val="bg1"/>
                </a:solidFill>
              </a:rPr>
              <a:t>Optimization Problem Formulation: Generator Ramping Limits</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F072F859-0B1C-A39C-1C2E-095A5562AFCB}"/>
                  </a:ext>
                </a:extLst>
              </p:cNvPr>
              <p:cNvSpPr txBox="1"/>
              <p:nvPr/>
            </p:nvSpPr>
            <p:spPr>
              <a:xfrm>
                <a:off x="591534" y="2604739"/>
                <a:ext cx="5391150" cy="1477328"/>
              </a:xfrm>
              <a:prstGeom prst="rect">
                <a:avLst/>
              </a:prstGeom>
              <a:noFill/>
              <a:ln>
                <a:solidFill>
                  <a:srgbClr val="92D050"/>
                </a:solidFill>
              </a:ln>
            </p:spPr>
            <p:txBody>
              <a:bodyPr wrap="square" rtlCol="0">
                <a:spAutoFit/>
              </a:bodyPr>
              <a:lstStyle/>
              <a:p>
                <a:r>
                  <a:rPr lang="en-US" dirty="0">
                    <a:solidFill>
                      <a:schemeClr val="bg1"/>
                    </a:solidFill>
                  </a:rPr>
                  <a:t>Generator ramping limits are incorporated in the same way and solved for using an interior-point method.</a:t>
                </a:r>
              </a:p>
              <a:p>
                <a:endParaRPr lang="en-US" dirty="0">
                  <a:solidFill>
                    <a:schemeClr val="bg1"/>
                  </a:solidFill>
                </a:endParaRPr>
              </a:p>
              <a:p>
                <a:r>
                  <a:rPr lang="en-US" dirty="0">
                    <a:solidFill>
                      <a:schemeClr val="bg1"/>
                    </a:solidFill>
                  </a:rPr>
                  <a:t>ESS also incorporated. (Didn’t see or read any explanation on the possibility of SCD, </a:t>
                </a:r>
                <a:r>
                  <a:rPr lang="en-US" dirty="0" err="1">
                    <a:solidFill>
                      <a:schemeClr val="bg1"/>
                    </a:solidFill>
                  </a:rPr>
                  <a:t>i</a:t>
                </a:r>
                <a:r>
                  <a:rPr lang="en-US" dirty="0">
                    <a:solidFill>
                      <a:schemeClr val="bg1"/>
                    </a:solidFill>
                  </a:rPr>
                  <a:t>..e </a:t>
                </a:r>
                <a14:m>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𝑃</m:t>
                        </m:r>
                      </m:e>
                      <m:sub>
                        <m:r>
                          <a:rPr lang="en-US" b="0" i="1" smtClean="0">
                            <a:solidFill>
                              <a:schemeClr val="bg1"/>
                            </a:solidFill>
                            <a:latin typeface="Cambria Math" panose="02040503050406030204" pitchFamily="18" charset="0"/>
                          </a:rPr>
                          <m:t>𝑐</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𝑃</m:t>
                        </m:r>
                      </m:e>
                      <m:sub>
                        <m:r>
                          <a:rPr lang="en-US" b="0" i="1" smtClean="0">
                            <a:solidFill>
                              <a:schemeClr val="bg1"/>
                            </a:solidFill>
                            <a:latin typeface="Cambria Math" panose="02040503050406030204" pitchFamily="18" charset="0"/>
                          </a:rPr>
                          <m:t>𝑑</m:t>
                        </m:r>
                      </m:sub>
                    </m:sSub>
                    <m:r>
                      <a:rPr lang="en-US" b="0" i="1" smtClean="0">
                        <a:solidFill>
                          <a:schemeClr val="bg1"/>
                        </a:solidFill>
                        <a:latin typeface="Cambria Math" panose="02040503050406030204" pitchFamily="18" charset="0"/>
                      </a:rPr>
                      <m:t>&gt;0</m:t>
                    </m:r>
                  </m:oMath>
                </a14:m>
                <a:r>
                  <a:rPr lang="en-US" dirty="0">
                    <a:solidFill>
                      <a:schemeClr val="bg1"/>
                    </a:solidFill>
                  </a:rPr>
                  <a:t>)</a:t>
                </a:r>
              </a:p>
            </p:txBody>
          </p:sp>
        </mc:Choice>
        <mc:Fallback xmlns="">
          <p:sp>
            <p:nvSpPr>
              <p:cNvPr id="13" name="TextBox 12">
                <a:extLst>
                  <a:ext uri="{FF2B5EF4-FFF2-40B4-BE49-F238E27FC236}">
                    <a16:creationId xmlns:a16="http://schemas.microsoft.com/office/drawing/2014/main" id="{F072F859-0B1C-A39C-1C2E-095A5562AFCB}"/>
                  </a:ext>
                </a:extLst>
              </p:cNvPr>
              <p:cNvSpPr txBox="1">
                <a:spLocks noRot="1" noChangeAspect="1" noMove="1" noResize="1" noEditPoints="1" noAdjustHandles="1" noChangeArrowheads="1" noChangeShapeType="1" noTextEdit="1"/>
              </p:cNvSpPr>
              <p:nvPr/>
            </p:nvSpPr>
            <p:spPr>
              <a:xfrm>
                <a:off x="591534" y="2604739"/>
                <a:ext cx="5391150" cy="1477328"/>
              </a:xfrm>
              <a:prstGeom prst="rect">
                <a:avLst/>
              </a:prstGeom>
              <a:blipFill>
                <a:blip r:embed="rId2"/>
                <a:stretch>
                  <a:fillRect l="-790" t="-1633" r="-113" b="-4898"/>
                </a:stretch>
              </a:blipFill>
              <a:ln>
                <a:solidFill>
                  <a:srgbClr val="92D050"/>
                </a:solidFill>
              </a:ln>
            </p:spPr>
            <p:txBody>
              <a:bodyPr/>
              <a:lstStyle/>
              <a:p>
                <a:r>
                  <a:rPr lang="en-US">
                    <a:noFill/>
                  </a:rPr>
                  <a:t> </a:t>
                </a:r>
              </a:p>
            </p:txBody>
          </p:sp>
        </mc:Fallback>
      </mc:AlternateContent>
      <p:pic>
        <p:nvPicPr>
          <p:cNvPr id="5" name="Picture 4">
            <a:extLst>
              <a:ext uri="{FF2B5EF4-FFF2-40B4-BE49-F238E27FC236}">
                <a16:creationId xmlns:a16="http://schemas.microsoft.com/office/drawing/2014/main" id="{3FA0E0D4-C152-C354-27C7-D73C28C57105}"/>
              </a:ext>
            </a:extLst>
          </p:cNvPr>
          <p:cNvPicPr>
            <a:picLocks noChangeAspect="1"/>
          </p:cNvPicPr>
          <p:nvPr/>
        </p:nvPicPr>
        <p:blipFill>
          <a:blip r:embed="rId3"/>
          <a:stretch>
            <a:fillRect/>
          </a:stretch>
        </p:blipFill>
        <p:spPr>
          <a:xfrm>
            <a:off x="650223" y="1602775"/>
            <a:ext cx="4600575" cy="693903"/>
          </a:xfrm>
          <a:prstGeom prst="rect">
            <a:avLst/>
          </a:prstGeom>
          <a:ln>
            <a:solidFill>
              <a:srgbClr val="92D050"/>
            </a:solidFill>
          </a:ln>
        </p:spPr>
      </p:pic>
      <p:pic>
        <p:nvPicPr>
          <p:cNvPr id="6" name="Picture 5">
            <a:extLst>
              <a:ext uri="{FF2B5EF4-FFF2-40B4-BE49-F238E27FC236}">
                <a16:creationId xmlns:a16="http://schemas.microsoft.com/office/drawing/2014/main" id="{00EF6843-4409-CCAB-BA26-A970B805E5EF}"/>
              </a:ext>
            </a:extLst>
          </p:cNvPr>
          <p:cNvPicPr>
            <a:picLocks noChangeAspect="1"/>
          </p:cNvPicPr>
          <p:nvPr/>
        </p:nvPicPr>
        <p:blipFill>
          <a:blip r:embed="rId4"/>
          <a:stretch>
            <a:fillRect/>
          </a:stretch>
        </p:blipFill>
        <p:spPr>
          <a:xfrm>
            <a:off x="6714570" y="1495970"/>
            <a:ext cx="4600575" cy="1629132"/>
          </a:xfrm>
          <a:prstGeom prst="rect">
            <a:avLst/>
          </a:prstGeom>
        </p:spPr>
      </p:pic>
      <p:pic>
        <p:nvPicPr>
          <p:cNvPr id="10" name="Picture 9">
            <a:extLst>
              <a:ext uri="{FF2B5EF4-FFF2-40B4-BE49-F238E27FC236}">
                <a16:creationId xmlns:a16="http://schemas.microsoft.com/office/drawing/2014/main" id="{8352AA23-851E-6E61-A87C-BAB615101CDD}"/>
              </a:ext>
            </a:extLst>
          </p:cNvPr>
          <p:cNvPicPr>
            <a:picLocks noChangeAspect="1"/>
          </p:cNvPicPr>
          <p:nvPr/>
        </p:nvPicPr>
        <p:blipFill>
          <a:blip r:embed="rId5"/>
          <a:stretch>
            <a:fillRect/>
          </a:stretch>
        </p:blipFill>
        <p:spPr>
          <a:xfrm>
            <a:off x="6592130" y="3429000"/>
            <a:ext cx="5209345" cy="2911104"/>
          </a:xfrm>
          <a:prstGeom prst="rect">
            <a:avLst/>
          </a:prstGeom>
          <a:ln>
            <a:solidFill>
              <a:srgbClr val="92D050"/>
            </a:solidFill>
          </a:ln>
        </p:spPr>
      </p:pic>
    </p:spTree>
    <p:extLst>
      <p:ext uri="{BB962C8B-B14F-4D97-AF65-F5344CB8AC3E}">
        <p14:creationId xmlns:p14="http://schemas.microsoft.com/office/powerpoint/2010/main" val="385947922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2589609" y="357929"/>
            <a:ext cx="7012781" cy="207899"/>
          </a:xfrm>
          <a:ln w="6350">
            <a:solidFill>
              <a:schemeClr val="accent5">
                <a:lumMod val="60000"/>
                <a:lumOff val="40000"/>
              </a:schemeClr>
            </a:solidFill>
          </a:ln>
        </p:spPr>
        <p:txBody>
          <a:bodyPr>
            <a:noAutofit/>
          </a:bodyPr>
          <a:lstStyle/>
          <a:p>
            <a:pPr algn="ctr"/>
            <a:r>
              <a:rPr lang="en-US" sz="1100" b="0" dirty="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p:sp>
        <p:nvSpPr>
          <p:cNvPr id="4" name="TextBox 3">
            <a:extLst>
              <a:ext uri="{FF2B5EF4-FFF2-40B4-BE49-F238E27FC236}">
                <a16:creationId xmlns:a16="http://schemas.microsoft.com/office/drawing/2014/main" id="{66FA94DA-B1D5-F9D7-A3D6-CD79D713F9E1}"/>
              </a:ext>
            </a:extLst>
          </p:cNvPr>
          <p:cNvSpPr txBox="1"/>
          <p:nvPr/>
        </p:nvSpPr>
        <p:spPr>
          <a:xfrm>
            <a:off x="952500" y="1030100"/>
            <a:ext cx="10848975" cy="369332"/>
          </a:xfrm>
          <a:prstGeom prst="rect">
            <a:avLst/>
          </a:prstGeom>
          <a:noFill/>
          <a:ln>
            <a:solidFill>
              <a:schemeClr val="accent5">
                <a:lumMod val="60000"/>
                <a:lumOff val="40000"/>
              </a:schemeClr>
            </a:solidFill>
          </a:ln>
        </p:spPr>
        <p:txBody>
          <a:bodyPr wrap="square" rtlCol="0">
            <a:spAutoFit/>
          </a:bodyPr>
          <a:lstStyle/>
          <a:p>
            <a:r>
              <a:rPr lang="en-US" dirty="0">
                <a:solidFill>
                  <a:schemeClr val="bg1"/>
                </a:solidFill>
              </a:rPr>
              <a:t>Optimization Problem Formulation: MP-OPF</a:t>
            </a:r>
          </a:p>
        </p:txBody>
      </p:sp>
      <p:sp>
        <p:nvSpPr>
          <p:cNvPr id="13" name="TextBox 12">
            <a:extLst>
              <a:ext uri="{FF2B5EF4-FFF2-40B4-BE49-F238E27FC236}">
                <a16:creationId xmlns:a16="http://schemas.microsoft.com/office/drawing/2014/main" id="{F072F859-0B1C-A39C-1C2E-095A5562AFCB}"/>
              </a:ext>
            </a:extLst>
          </p:cNvPr>
          <p:cNvSpPr txBox="1"/>
          <p:nvPr/>
        </p:nvSpPr>
        <p:spPr>
          <a:xfrm>
            <a:off x="5876923" y="1587479"/>
            <a:ext cx="4914901" cy="646331"/>
          </a:xfrm>
          <a:prstGeom prst="rect">
            <a:avLst/>
          </a:prstGeom>
          <a:noFill/>
          <a:ln>
            <a:solidFill>
              <a:srgbClr val="92D050"/>
            </a:solidFill>
          </a:ln>
        </p:spPr>
        <p:txBody>
          <a:bodyPr wrap="square" rtlCol="0">
            <a:spAutoFit/>
          </a:bodyPr>
          <a:lstStyle/>
          <a:p>
            <a:r>
              <a:rPr lang="en-US" dirty="0">
                <a:solidFill>
                  <a:schemeClr val="bg1"/>
                </a:solidFill>
              </a:rPr>
              <a:t>How is Simultaneous Charging Discharging (SCD) avoided?</a:t>
            </a:r>
          </a:p>
        </p:txBody>
      </p:sp>
      <p:pic>
        <p:nvPicPr>
          <p:cNvPr id="6" name="Picture 5">
            <a:extLst>
              <a:ext uri="{FF2B5EF4-FFF2-40B4-BE49-F238E27FC236}">
                <a16:creationId xmlns:a16="http://schemas.microsoft.com/office/drawing/2014/main" id="{9817959A-7548-B075-4020-AD0618B5DD42}"/>
              </a:ext>
            </a:extLst>
          </p:cNvPr>
          <p:cNvPicPr>
            <a:picLocks noChangeAspect="1"/>
          </p:cNvPicPr>
          <p:nvPr/>
        </p:nvPicPr>
        <p:blipFill>
          <a:blip r:embed="rId2"/>
          <a:stretch>
            <a:fillRect/>
          </a:stretch>
        </p:blipFill>
        <p:spPr>
          <a:xfrm>
            <a:off x="952500" y="1674055"/>
            <a:ext cx="4229100" cy="4826016"/>
          </a:xfrm>
          <a:prstGeom prst="rect">
            <a:avLst/>
          </a:prstGeom>
          <a:ln>
            <a:solidFill>
              <a:srgbClr val="92D050"/>
            </a:solidFill>
          </a:ln>
        </p:spPr>
      </p:pic>
    </p:spTree>
    <p:extLst>
      <p:ext uri="{BB962C8B-B14F-4D97-AF65-F5344CB8AC3E}">
        <p14:creationId xmlns:p14="http://schemas.microsoft.com/office/powerpoint/2010/main" val="386735744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2589609" y="357929"/>
            <a:ext cx="7012781" cy="207899"/>
          </a:xfrm>
          <a:ln w="6350">
            <a:solidFill>
              <a:schemeClr val="accent5">
                <a:lumMod val="60000"/>
                <a:lumOff val="40000"/>
              </a:schemeClr>
            </a:solidFill>
          </a:ln>
        </p:spPr>
        <p:txBody>
          <a:bodyPr>
            <a:noAutofit/>
          </a:bodyPr>
          <a:lstStyle/>
          <a:p>
            <a:pPr algn="ctr"/>
            <a:r>
              <a:rPr lang="en-US" sz="1100" b="0" dirty="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p:sp>
        <p:nvSpPr>
          <p:cNvPr id="4" name="TextBox 3">
            <a:extLst>
              <a:ext uri="{FF2B5EF4-FFF2-40B4-BE49-F238E27FC236}">
                <a16:creationId xmlns:a16="http://schemas.microsoft.com/office/drawing/2014/main" id="{66FA94DA-B1D5-F9D7-A3D6-CD79D713F9E1}"/>
              </a:ext>
            </a:extLst>
          </p:cNvPr>
          <p:cNvSpPr txBox="1"/>
          <p:nvPr/>
        </p:nvSpPr>
        <p:spPr>
          <a:xfrm>
            <a:off x="952500" y="1030100"/>
            <a:ext cx="10848975" cy="369332"/>
          </a:xfrm>
          <a:prstGeom prst="rect">
            <a:avLst/>
          </a:prstGeom>
          <a:noFill/>
          <a:ln>
            <a:solidFill>
              <a:schemeClr val="accent5">
                <a:lumMod val="60000"/>
                <a:lumOff val="40000"/>
              </a:schemeClr>
            </a:solidFill>
          </a:ln>
        </p:spPr>
        <p:txBody>
          <a:bodyPr wrap="square" rtlCol="0">
            <a:spAutoFit/>
          </a:bodyPr>
          <a:lstStyle/>
          <a:p>
            <a:r>
              <a:rPr lang="en-US" dirty="0">
                <a:solidFill>
                  <a:schemeClr val="bg1"/>
                </a:solidFill>
              </a:rPr>
              <a:t>Optimization Problem Formulation: MP-OPF</a:t>
            </a:r>
          </a:p>
        </p:txBody>
      </p:sp>
      <p:sp>
        <p:nvSpPr>
          <p:cNvPr id="13" name="TextBox 12">
            <a:extLst>
              <a:ext uri="{FF2B5EF4-FFF2-40B4-BE49-F238E27FC236}">
                <a16:creationId xmlns:a16="http://schemas.microsoft.com/office/drawing/2014/main" id="{F072F859-0B1C-A39C-1C2E-095A5562AFCB}"/>
              </a:ext>
            </a:extLst>
          </p:cNvPr>
          <p:cNvSpPr txBox="1"/>
          <p:nvPr/>
        </p:nvSpPr>
        <p:spPr>
          <a:xfrm>
            <a:off x="6019800" y="1941926"/>
            <a:ext cx="3924300" cy="646331"/>
          </a:xfrm>
          <a:prstGeom prst="rect">
            <a:avLst/>
          </a:prstGeom>
          <a:noFill/>
          <a:ln>
            <a:solidFill>
              <a:srgbClr val="92D050"/>
            </a:solidFill>
          </a:ln>
        </p:spPr>
        <p:txBody>
          <a:bodyPr wrap="square" rtlCol="0">
            <a:spAutoFit/>
          </a:bodyPr>
          <a:lstStyle/>
          <a:p>
            <a:r>
              <a:rPr lang="en-US" dirty="0">
                <a:solidFill>
                  <a:schemeClr val="bg1"/>
                </a:solidFill>
              </a:rPr>
              <a:t>Augmented </a:t>
            </a:r>
            <a:r>
              <a:rPr lang="en-US" dirty="0" err="1">
                <a:solidFill>
                  <a:schemeClr val="bg1"/>
                </a:solidFill>
              </a:rPr>
              <a:t>Lagrangian</a:t>
            </a:r>
            <a:r>
              <a:rPr lang="en-US" dirty="0">
                <a:solidFill>
                  <a:schemeClr val="bg1"/>
                </a:solidFill>
              </a:rPr>
              <a:t> of the MP-OPF problem.</a:t>
            </a:r>
          </a:p>
        </p:txBody>
      </p:sp>
      <p:grpSp>
        <p:nvGrpSpPr>
          <p:cNvPr id="11" name="Group 10">
            <a:extLst>
              <a:ext uri="{FF2B5EF4-FFF2-40B4-BE49-F238E27FC236}">
                <a16:creationId xmlns:a16="http://schemas.microsoft.com/office/drawing/2014/main" id="{4A02DD74-9A39-67B5-A9F2-BE070B33A6F8}"/>
              </a:ext>
            </a:extLst>
          </p:cNvPr>
          <p:cNvGrpSpPr/>
          <p:nvPr/>
        </p:nvGrpSpPr>
        <p:grpSpPr>
          <a:xfrm>
            <a:off x="952500" y="1926011"/>
            <a:ext cx="4129623" cy="1264199"/>
            <a:chOff x="952500" y="1926011"/>
            <a:chExt cx="4129623" cy="1264199"/>
          </a:xfrm>
        </p:grpSpPr>
        <p:pic>
          <p:nvPicPr>
            <p:cNvPr id="5" name="Picture 4">
              <a:extLst>
                <a:ext uri="{FF2B5EF4-FFF2-40B4-BE49-F238E27FC236}">
                  <a16:creationId xmlns:a16="http://schemas.microsoft.com/office/drawing/2014/main" id="{C96888BF-A378-1823-9F9C-DBF31E5D5E98}"/>
                </a:ext>
              </a:extLst>
            </p:cNvPr>
            <p:cNvPicPr>
              <a:picLocks noChangeAspect="1"/>
            </p:cNvPicPr>
            <p:nvPr/>
          </p:nvPicPr>
          <p:blipFill>
            <a:blip r:embed="rId2"/>
            <a:stretch>
              <a:fillRect/>
            </a:stretch>
          </p:blipFill>
          <p:spPr>
            <a:xfrm>
              <a:off x="952500" y="1926011"/>
              <a:ext cx="4129623" cy="615596"/>
            </a:xfrm>
            <a:prstGeom prst="rect">
              <a:avLst/>
            </a:prstGeom>
            <a:ln>
              <a:solidFill>
                <a:srgbClr val="92D050"/>
              </a:solidFill>
            </a:ln>
          </p:spPr>
        </p:pic>
        <p:pic>
          <p:nvPicPr>
            <p:cNvPr id="7" name="Picture 6">
              <a:extLst>
                <a:ext uri="{FF2B5EF4-FFF2-40B4-BE49-F238E27FC236}">
                  <a16:creationId xmlns:a16="http://schemas.microsoft.com/office/drawing/2014/main" id="{E1894638-F545-4017-1645-5E2E210E696A}"/>
                </a:ext>
              </a:extLst>
            </p:cNvPr>
            <p:cNvPicPr>
              <a:picLocks noChangeAspect="1"/>
            </p:cNvPicPr>
            <p:nvPr/>
          </p:nvPicPr>
          <p:blipFill>
            <a:blip r:embed="rId3"/>
            <a:stretch>
              <a:fillRect/>
            </a:stretch>
          </p:blipFill>
          <p:spPr>
            <a:xfrm>
              <a:off x="952500" y="2549001"/>
              <a:ext cx="4129623" cy="641209"/>
            </a:xfrm>
            <a:prstGeom prst="rect">
              <a:avLst/>
            </a:prstGeom>
            <a:ln>
              <a:solidFill>
                <a:srgbClr val="92D050"/>
              </a:solidFill>
            </a:ln>
          </p:spPr>
        </p:pic>
      </p:grpSp>
      <p:pic>
        <p:nvPicPr>
          <p:cNvPr id="10" name="Picture 9">
            <a:extLst>
              <a:ext uri="{FF2B5EF4-FFF2-40B4-BE49-F238E27FC236}">
                <a16:creationId xmlns:a16="http://schemas.microsoft.com/office/drawing/2014/main" id="{A4CC240E-9085-8316-F5CC-D76B0BBC9865}"/>
              </a:ext>
            </a:extLst>
          </p:cNvPr>
          <p:cNvPicPr>
            <a:picLocks noChangeAspect="1"/>
          </p:cNvPicPr>
          <p:nvPr/>
        </p:nvPicPr>
        <p:blipFill>
          <a:blip r:embed="rId4"/>
          <a:stretch>
            <a:fillRect/>
          </a:stretch>
        </p:blipFill>
        <p:spPr>
          <a:xfrm>
            <a:off x="952500" y="3314700"/>
            <a:ext cx="3847825" cy="3409184"/>
          </a:xfrm>
          <a:prstGeom prst="rect">
            <a:avLst/>
          </a:prstGeom>
          <a:ln>
            <a:solidFill>
              <a:srgbClr val="92D050"/>
            </a:solidFill>
          </a:ln>
        </p:spPr>
      </p:pic>
    </p:spTree>
    <p:extLst>
      <p:ext uri="{BB962C8B-B14F-4D97-AF65-F5344CB8AC3E}">
        <p14:creationId xmlns:p14="http://schemas.microsoft.com/office/powerpoint/2010/main" val="139836040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2589609" y="357929"/>
            <a:ext cx="7012781" cy="207899"/>
          </a:xfrm>
          <a:ln w="6350">
            <a:solidFill>
              <a:schemeClr val="accent5">
                <a:lumMod val="60000"/>
                <a:lumOff val="40000"/>
              </a:schemeClr>
            </a:solidFill>
          </a:ln>
        </p:spPr>
        <p:txBody>
          <a:bodyPr>
            <a:noAutofit/>
          </a:bodyPr>
          <a:lstStyle/>
          <a:p>
            <a:pPr algn="ctr"/>
            <a:r>
              <a:rPr lang="en-US" sz="1100" b="0" dirty="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p:sp>
        <p:nvSpPr>
          <p:cNvPr id="4" name="TextBox 3">
            <a:extLst>
              <a:ext uri="{FF2B5EF4-FFF2-40B4-BE49-F238E27FC236}">
                <a16:creationId xmlns:a16="http://schemas.microsoft.com/office/drawing/2014/main" id="{66FA94DA-B1D5-F9D7-A3D6-CD79D713F9E1}"/>
              </a:ext>
            </a:extLst>
          </p:cNvPr>
          <p:cNvSpPr txBox="1"/>
          <p:nvPr/>
        </p:nvSpPr>
        <p:spPr>
          <a:xfrm>
            <a:off x="952500" y="1030100"/>
            <a:ext cx="10848975" cy="369332"/>
          </a:xfrm>
          <a:prstGeom prst="rect">
            <a:avLst/>
          </a:prstGeom>
          <a:noFill/>
          <a:ln>
            <a:solidFill>
              <a:schemeClr val="accent5">
                <a:lumMod val="60000"/>
                <a:lumOff val="40000"/>
              </a:schemeClr>
            </a:solidFill>
          </a:ln>
        </p:spPr>
        <p:txBody>
          <a:bodyPr wrap="square" rtlCol="0">
            <a:spAutoFit/>
          </a:bodyPr>
          <a:lstStyle/>
          <a:p>
            <a:r>
              <a:rPr lang="en-US" dirty="0">
                <a:solidFill>
                  <a:schemeClr val="bg1"/>
                </a:solidFill>
              </a:rPr>
              <a:t>Optimization Problem Formulation: MP-OPF</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F072F859-0B1C-A39C-1C2E-095A5562AFCB}"/>
                  </a:ext>
                </a:extLst>
              </p:cNvPr>
              <p:cNvSpPr txBox="1"/>
              <p:nvPr/>
            </p:nvSpPr>
            <p:spPr>
              <a:xfrm>
                <a:off x="952499" y="3429000"/>
                <a:ext cx="9363075" cy="3046988"/>
              </a:xfrm>
              <a:prstGeom prst="rect">
                <a:avLst/>
              </a:prstGeom>
              <a:noFill/>
              <a:ln>
                <a:solidFill>
                  <a:srgbClr val="92D050"/>
                </a:solidFill>
              </a:ln>
            </p:spPr>
            <p:txBody>
              <a:bodyPr wrap="square" rtlCol="0">
                <a:spAutoFit/>
              </a:bodyPr>
              <a:lstStyle/>
              <a:p>
                <a:r>
                  <a:rPr lang="en-US" sz="1600" dirty="0">
                    <a:solidFill>
                      <a:schemeClr val="bg1"/>
                    </a:solidFill>
                  </a:rPr>
                  <a:t>If not for any Generator ramping or ESS constraints, the problem is just a summation of individual ACOPFs.</a:t>
                </a:r>
              </a:p>
              <a:p>
                <a:endParaRPr lang="en-US" sz="1600" dirty="0">
                  <a:solidFill>
                    <a:schemeClr val="bg1"/>
                  </a:solidFill>
                </a:endParaRPr>
              </a:p>
              <a:p>
                <a:r>
                  <a:rPr lang="en-US" sz="1600" dirty="0">
                    <a:solidFill>
                      <a:schemeClr val="bg1"/>
                    </a:solidFill>
                  </a:rPr>
                  <a:t>The authors anyway proceed to solve for each ACOPF individually, but using a Forward-Backward Process.</a:t>
                </a:r>
              </a:p>
              <a:p>
                <a:r>
                  <a:rPr lang="en-US" sz="1600" dirty="0">
                    <a:solidFill>
                      <a:schemeClr val="bg1"/>
                    </a:solidFill>
                  </a:rPr>
                  <a:t>While solving for time </a:t>
                </a:r>
                <a14:m>
                  <m:oMath xmlns:m="http://schemas.openxmlformats.org/officeDocument/2006/math">
                    <m:r>
                      <a:rPr lang="en-US" sz="1600" b="0" i="1" smtClean="0">
                        <a:solidFill>
                          <a:schemeClr val="bg1"/>
                        </a:solidFill>
                        <a:latin typeface="Cambria Math" panose="02040503050406030204" pitchFamily="18" charset="0"/>
                      </a:rPr>
                      <m:t>𝑡</m:t>
                    </m:r>
                  </m:oMath>
                </a14:m>
                <a:r>
                  <a:rPr lang="en-US" sz="1600" dirty="0">
                    <a:solidFill>
                      <a:schemeClr val="bg1"/>
                    </a:solidFill>
                  </a:rPr>
                  <a:t>, they assume any variables from </a:t>
                </a:r>
                <a14:m>
                  <m:oMath xmlns:m="http://schemas.openxmlformats.org/officeDocument/2006/math">
                    <m:r>
                      <a:rPr lang="en-US" sz="1600" b="0" i="1" smtClean="0">
                        <a:solidFill>
                          <a:schemeClr val="bg1"/>
                        </a:solidFill>
                        <a:latin typeface="Cambria Math" panose="02040503050406030204" pitchFamily="18" charset="0"/>
                      </a:rPr>
                      <m:t>𝑡</m:t>
                    </m:r>
                    <m:r>
                      <a:rPr lang="en-US" sz="1600" b="0" i="1" smtClean="0">
                        <a:solidFill>
                          <a:schemeClr val="bg1"/>
                        </a:solidFill>
                        <a:latin typeface="Cambria Math" panose="02040503050406030204" pitchFamily="18" charset="0"/>
                      </a:rPr>
                      <m:t>+1</m:t>
                    </m:r>
                  </m:oMath>
                </a14:m>
                <a:r>
                  <a:rPr lang="en-US" sz="1600" dirty="0">
                    <a:solidFill>
                      <a:schemeClr val="bg1"/>
                    </a:solidFill>
                  </a:rPr>
                  <a:t> as some constants, and solve (‘forward-pass’) to get all variables for time-step </a:t>
                </a:r>
                <a14:m>
                  <m:oMath xmlns:m="http://schemas.openxmlformats.org/officeDocument/2006/math">
                    <m:r>
                      <a:rPr lang="en-US" sz="1600" b="0" i="1" smtClean="0">
                        <a:solidFill>
                          <a:schemeClr val="bg1"/>
                        </a:solidFill>
                        <a:latin typeface="Cambria Math" panose="02040503050406030204" pitchFamily="18" charset="0"/>
                      </a:rPr>
                      <m:t>𝑡</m:t>
                    </m:r>
                    <m:r>
                      <a:rPr lang="en-US" sz="1600" b="0" i="1" smtClean="0">
                        <a:solidFill>
                          <a:schemeClr val="bg1"/>
                        </a:solidFill>
                        <a:latin typeface="Cambria Math" panose="02040503050406030204" pitchFamily="18" charset="0"/>
                      </a:rPr>
                      <m:t>+1</m:t>
                    </m:r>
                  </m:oMath>
                </a14:m>
                <a:r>
                  <a:rPr lang="en-US" sz="1600" dirty="0">
                    <a:solidFill>
                      <a:schemeClr val="bg1"/>
                    </a:solidFill>
                  </a:rPr>
                  <a:t>. </a:t>
                </a:r>
              </a:p>
              <a:p>
                <a:endParaRPr lang="en-US" sz="1600" dirty="0">
                  <a:solidFill>
                    <a:schemeClr val="bg1"/>
                  </a:solidFill>
                </a:endParaRPr>
              </a:p>
              <a:p>
                <a:r>
                  <a:rPr lang="en-US" sz="1600" dirty="0">
                    <a:solidFill>
                      <a:schemeClr val="bg1"/>
                    </a:solidFill>
                  </a:rPr>
                  <a:t>Then they do a ‘backwards-pass’ to update the sequence based on gradient information from the forward trajectory.</a:t>
                </a:r>
              </a:p>
              <a:p>
                <a:endParaRPr lang="en-US" sz="1600" dirty="0">
                  <a:solidFill>
                    <a:schemeClr val="bg1"/>
                  </a:solidFill>
                </a:endParaRPr>
              </a:p>
              <a:p>
                <a:r>
                  <a:rPr lang="en-US" sz="1600" dirty="0">
                    <a:solidFill>
                      <a:schemeClr val="bg1"/>
                    </a:solidFill>
                  </a:rPr>
                  <a:t>Together, a forward pass and a backward pass produce a new sequence of controls.</a:t>
                </a:r>
              </a:p>
              <a:p>
                <a:endParaRPr lang="en-US" sz="1600" dirty="0">
                  <a:solidFill>
                    <a:schemeClr val="bg1"/>
                  </a:solidFill>
                </a:endParaRPr>
              </a:p>
              <a:p>
                <a:r>
                  <a:rPr lang="en-US" sz="1600" dirty="0">
                    <a:solidFill>
                      <a:schemeClr val="bg1"/>
                    </a:solidFill>
                  </a:rPr>
                  <a:t>If converged, the backward pass does not affect the forward trajectory.</a:t>
                </a:r>
              </a:p>
            </p:txBody>
          </p:sp>
        </mc:Choice>
        <mc:Fallback xmlns="">
          <p:sp>
            <p:nvSpPr>
              <p:cNvPr id="13" name="TextBox 12">
                <a:extLst>
                  <a:ext uri="{FF2B5EF4-FFF2-40B4-BE49-F238E27FC236}">
                    <a16:creationId xmlns:a16="http://schemas.microsoft.com/office/drawing/2014/main" id="{F072F859-0B1C-A39C-1C2E-095A5562AFCB}"/>
                  </a:ext>
                </a:extLst>
              </p:cNvPr>
              <p:cNvSpPr txBox="1">
                <a:spLocks noRot="1" noChangeAspect="1" noMove="1" noResize="1" noEditPoints="1" noAdjustHandles="1" noChangeArrowheads="1" noChangeShapeType="1" noTextEdit="1"/>
              </p:cNvSpPr>
              <p:nvPr/>
            </p:nvSpPr>
            <p:spPr>
              <a:xfrm>
                <a:off x="952499" y="3429000"/>
                <a:ext cx="9363075" cy="3046988"/>
              </a:xfrm>
              <a:prstGeom prst="rect">
                <a:avLst/>
              </a:prstGeom>
              <a:blipFill>
                <a:blip r:embed="rId2"/>
                <a:stretch>
                  <a:fillRect l="-260" t="-399" b="-1397"/>
                </a:stretch>
              </a:blipFill>
              <a:ln>
                <a:solidFill>
                  <a:srgbClr val="92D050"/>
                </a:solidFill>
              </a:ln>
            </p:spPr>
            <p:txBody>
              <a:bodyPr/>
              <a:lstStyle/>
              <a:p>
                <a:r>
                  <a:rPr lang="en-US">
                    <a:noFill/>
                  </a:rPr>
                  <a:t> </a:t>
                </a:r>
              </a:p>
            </p:txBody>
          </p:sp>
        </mc:Fallback>
      </mc:AlternateContent>
      <p:grpSp>
        <p:nvGrpSpPr>
          <p:cNvPr id="11" name="Group 10">
            <a:extLst>
              <a:ext uri="{FF2B5EF4-FFF2-40B4-BE49-F238E27FC236}">
                <a16:creationId xmlns:a16="http://schemas.microsoft.com/office/drawing/2014/main" id="{4A02DD74-9A39-67B5-A9F2-BE070B33A6F8}"/>
              </a:ext>
            </a:extLst>
          </p:cNvPr>
          <p:cNvGrpSpPr/>
          <p:nvPr/>
        </p:nvGrpSpPr>
        <p:grpSpPr>
          <a:xfrm>
            <a:off x="952500" y="1926011"/>
            <a:ext cx="4129623" cy="1264199"/>
            <a:chOff x="952500" y="1926011"/>
            <a:chExt cx="4129623" cy="1264199"/>
          </a:xfrm>
        </p:grpSpPr>
        <p:pic>
          <p:nvPicPr>
            <p:cNvPr id="5" name="Picture 4">
              <a:extLst>
                <a:ext uri="{FF2B5EF4-FFF2-40B4-BE49-F238E27FC236}">
                  <a16:creationId xmlns:a16="http://schemas.microsoft.com/office/drawing/2014/main" id="{C96888BF-A378-1823-9F9C-DBF31E5D5E98}"/>
                </a:ext>
              </a:extLst>
            </p:cNvPr>
            <p:cNvPicPr>
              <a:picLocks noChangeAspect="1"/>
            </p:cNvPicPr>
            <p:nvPr/>
          </p:nvPicPr>
          <p:blipFill>
            <a:blip r:embed="rId3"/>
            <a:stretch>
              <a:fillRect/>
            </a:stretch>
          </p:blipFill>
          <p:spPr>
            <a:xfrm>
              <a:off x="952500" y="1926011"/>
              <a:ext cx="4129623" cy="615596"/>
            </a:xfrm>
            <a:prstGeom prst="rect">
              <a:avLst/>
            </a:prstGeom>
            <a:ln>
              <a:solidFill>
                <a:srgbClr val="92D050"/>
              </a:solidFill>
            </a:ln>
          </p:spPr>
        </p:pic>
        <p:pic>
          <p:nvPicPr>
            <p:cNvPr id="7" name="Picture 6">
              <a:extLst>
                <a:ext uri="{FF2B5EF4-FFF2-40B4-BE49-F238E27FC236}">
                  <a16:creationId xmlns:a16="http://schemas.microsoft.com/office/drawing/2014/main" id="{E1894638-F545-4017-1645-5E2E210E696A}"/>
                </a:ext>
              </a:extLst>
            </p:cNvPr>
            <p:cNvPicPr>
              <a:picLocks noChangeAspect="1"/>
            </p:cNvPicPr>
            <p:nvPr/>
          </p:nvPicPr>
          <p:blipFill>
            <a:blip r:embed="rId4"/>
            <a:stretch>
              <a:fillRect/>
            </a:stretch>
          </p:blipFill>
          <p:spPr>
            <a:xfrm>
              <a:off x="952500" y="2549001"/>
              <a:ext cx="4129623" cy="641209"/>
            </a:xfrm>
            <a:prstGeom prst="rect">
              <a:avLst/>
            </a:prstGeom>
            <a:ln>
              <a:solidFill>
                <a:srgbClr val="92D050"/>
              </a:solidFill>
            </a:ln>
          </p:spPr>
        </p:pic>
      </p:grpSp>
      <p:pic>
        <p:nvPicPr>
          <p:cNvPr id="6" name="Picture 5">
            <a:extLst>
              <a:ext uri="{FF2B5EF4-FFF2-40B4-BE49-F238E27FC236}">
                <a16:creationId xmlns:a16="http://schemas.microsoft.com/office/drawing/2014/main" id="{2BB56D82-7D69-F2C6-DDDE-74ACD4983558}"/>
              </a:ext>
            </a:extLst>
          </p:cNvPr>
          <p:cNvPicPr>
            <a:picLocks noChangeAspect="1"/>
          </p:cNvPicPr>
          <p:nvPr/>
        </p:nvPicPr>
        <p:blipFill>
          <a:blip r:embed="rId5"/>
          <a:stretch>
            <a:fillRect/>
          </a:stretch>
        </p:blipFill>
        <p:spPr>
          <a:xfrm>
            <a:off x="5800725" y="1453221"/>
            <a:ext cx="4863076" cy="1779313"/>
          </a:xfrm>
          <a:prstGeom prst="rect">
            <a:avLst/>
          </a:prstGeom>
        </p:spPr>
      </p:pic>
    </p:spTree>
    <p:extLst>
      <p:ext uri="{BB962C8B-B14F-4D97-AF65-F5344CB8AC3E}">
        <p14:creationId xmlns:p14="http://schemas.microsoft.com/office/powerpoint/2010/main" val="352528596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2589609" y="357929"/>
            <a:ext cx="7012781" cy="207899"/>
          </a:xfrm>
          <a:ln w="6350">
            <a:solidFill>
              <a:schemeClr val="accent5">
                <a:lumMod val="60000"/>
                <a:lumOff val="40000"/>
              </a:schemeClr>
            </a:solidFill>
          </a:ln>
        </p:spPr>
        <p:txBody>
          <a:bodyPr>
            <a:noAutofit/>
          </a:bodyPr>
          <a:lstStyle/>
          <a:p>
            <a:pPr algn="ctr"/>
            <a:r>
              <a:rPr lang="en-US" sz="1100" b="0" dirty="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p:sp>
        <p:nvSpPr>
          <p:cNvPr id="4" name="TextBox 3">
            <a:extLst>
              <a:ext uri="{FF2B5EF4-FFF2-40B4-BE49-F238E27FC236}">
                <a16:creationId xmlns:a16="http://schemas.microsoft.com/office/drawing/2014/main" id="{66FA94DA-B1D5-F9D7-A3D6-CD79D713F9E1}"/>
              </a:ext>
            </a:extLst>
          </p:cNvPr>
          <p:cNvSpPr txBox="1"/>
          <p:nvPr/>
        </p:nvSpPr>
        <p:spPr>
          <a:xfrm>
            <a:off x="952500" y="1030100"/>
            <a:ext cx="10848975" cy="369332"/>
          </a:xfrm>
          <a:prstGeom prst="rect">
            <a:avLst/>
          </a:prstGeom>
          <a:noFill/>
          <a:ln>
            <a:solidFill>
              <a:schemeClr val="accent5">
                <a:lumMod val="60000"/>
                <a:lumOff val="40000"/>
              </a:schemeClr>
            </a:solidFill>
          </a:ln>
        </p:spPr>
        <p:txBody>
          <a:bodyPr wrap="square" rtlCol="0">
            <a:spAutoFit/>
          </a:bodyPr>
          <a:lstStyle/>
          <a:p>
            <a:r>
              <a:rPr lang="en-US" dirty="0">
                <a:solidFill>
                  <a:schemeClr val="bg1"/>
                </a:solidFill>
              </a:rPr>
              <a:t>Results: 14 Bus System</a:t>
            </a:r>
          </a:p>
        </p:txBody>
      </p:sp>
      <p:sp>
        <p:nvSpPr>
          <p:cNvPr id="13" name="TextBox 12">
            <a:extLst>
              <a:ext uri="{FF2B5EF4-FFF2-40B4-BE49-F238E27FC236}">
                <a16:creationId xmlns:a16="http://schemas.microsoft.com/office/drawing/2014/main" id="{F072F859-0B1C-A39C-1C2E-095A5562AFCB}"/>
              </a:ext>
            </a:extLst>
          </p:cNvPr>
          <p:cNvSpPr txBox="1"/>
          <p:nvPr/>
        </p:nvSpPr>
        <p:spPr>
          <a:xfrm>
            <a:off x="952500" y="1863704"/>
            <a:ext cx="5391150" cy="3970318"/>
          </a:xfrm>
          <a:prstGeom prst="rect">
            <a:avLst/>
          </a:prstGeom>
          <a:noFill/>
          <a:ln>
            <a:solidFill>
              <a:srgbClr val="92D050"/>
            </a:solidFill>
          </a:ln>
        </p:spPr>
        <p:txBody>
          <a:bodyPr wrap="square" rtlCol="0">
            <a:spAutoFit/>
          </a:bodyPr>
          <a:lstStyle/>
          <a:p>
            <a:r>
              <a:rPr lang="en-US" dirty="0">
                <a:solidFill>
                  <a:schemeClr val="bg1"/>
                </a:solidFill>
              </a:rPr>
              <a:t>Gen 02 replaced with an Energy Storage System.</a:t>
            </a:r>
          </a:p>
          <a:p>
            <a:endParaRPr lang="en-US" dirty="0">
              <a:solidFill>
                <a:schemeClr val="bg1"/>
              </a:solidFill>
            </a:endParaRPr>
          </a:p>
          <a:p>
            <a:r>
              <a:rPr lang="en-US" dirty="0">
                <a:solidFill>
                  <a:schemeClr val="bg1"/>
                </a:solidFill>
              </a:rPr>
              <a:t>Optimized over 10 hourly time-periods.</a:t>
            </a:r>
          </a:p>
          <a:p>
            <a:endParaRPr lang="en-US" dirty="0">
              <a:solidFill>
                <a:schemeClr val="bg1"/>
              </a:solidFill>
            </a:endParaRPr>
          </a:p>
          <a:p>
            <a:r>
              <a:rPr lang="en-US" dirty="0">
                <a:solidFill>
                  <a:schemeClr val="bg1"/>
                </a:solidFill>
              </a:rPr>
              <a:t>Loading factor is the blue curve (min. 1.0, Max. 1.4)</a:t>
            </a:r>
          </a:p>
          <a:p>
            <a:endParaRPr lang="en-US" dirty="0">
              <a:solidFill>
                <a:schemeClr val="bg1"/>
              </a:solidFill>
            </a:endParaRPr>
          </a:p>
          <a:p>
            <a:r>
              <a:rPr lang="en-US" dirty="0">
                <a:solidFill>
                  <a:schemeClr val="bg1"/>
                </a:solidFill>
              </a:rPr>
              <a:t>Optimal solution: Charge during periods of low demand (1 to 3), discharge during high loading time (hours 3 to 9). Because discharging cost is much lower than cost of getting power from synchronous machines.</a:t>
            </a:r>
          </a:p>
          <a:p>
            <a:endParaRPr lang="en-US" dirty="0">
              <a:solidFill>
                <a:schemeClr val="bg1"/>
              </a:solidFill>
            </a:endParaRPr>
          </a:p>
          <a:p>
            <a:r>
              <a:rPr lang="en-US" dirty="0">
                <a:solidFill>
                  <a:schemeClr val="bg1"/>
                </a:solidFill>
              </a:rPr>
              <a:t>Still, ramping constraints of the synchronous machines restrict the battery from discharging its entire energy.</a:t>
            </a:r>
          </a:p>
        </p:txBody>
      </p:sp>
      <p:pic>
        <p:nvPicPr>
          <p:cNvPr id="8" name="Picture 7">
            <a:extLst>
              <a:ext uri="{FF2B5EF4-FFF2-40B4-BE49-F238E27FC236}">
                <a16:creationId xmlns:a16="http://schemas.microsoft.com/office/drawing/2014/main" id="{40DB476D-DC55-EE2A-A85E-3E8F3CA72567}"/>
              </a:ext>
            </a:extLst>
          </p:cNvPr>
          <p:cNvPicPr>
            <a:picLocks noChangeAspect="1"/>
          </p:cNvPicPr>
          <p:nvPr/>
        </p:nvPicPr>
        <p:blipFill>
          <a:blip r:embed="rId2"/>
          <a:stretch>
            <a:fillRect/>
          </a:stretch>
        </p:blipFill>
        <p:spPr>
          <a:xfrm>
            <a:off x="7105650" y="1863704"/>
            <a:ext cx="4315379" cy="3492663"/>
          </a:xfrm>
          <a:prstGeom prst="rect">
            <a:avLst/>
          </a:prstGeom>
          <a:ln>
            <a:solidFill>
              <a:srgbClr val="92D050"/>
            </a:solidFill>
          </a:ln>
        </p:spPr>
      </p:pic>
    </p:spTree>
    <p:extLst>
      <p:ext uri="{BB962C8B-B14F-4D97-AF65-F5344CB8AC3E}">
        <p14:creationId xmlns:p14="http://schemas.microsoft.com/office/powerpoint/2010/main" val="85081181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2589609" y="357929"/>
            <a:ext cx="7012781" cy="207899"/>
          </a:xfrm>
          <a:ln w="6350">
            <a:solidFill>
              <a:schemeClr val="accent5">
                <a:lumMod val="60000"/>
                <a:lumOff val="40000"/>
              </a:schemeClr>
            </a:solidFill>
          </a:ln>
        </p:spPr>
        <p:txBody>
          <a:bodyPr>
            <a:noAutofit/>
          </a:bodyPr>
          <a:lstStyle/>
          <a:p>
            <a:pPr algn="ctr"/>
            <a:r>
              <a:rPr lang="en-US" sz="1100" b="0" dirty="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p:sp>
        <p:nvSpPr>
          <p:cNvPr id="4" name="TextBox 3">
            <a:extLst>
              <a:ext uri="{FF2B5EF4-FFF2-40B4-BE49-F238E27FC236}">
                <a16:creationId xmlns:a16="http://schemas.microsoft.com/office/drawing/2014/main" id="{66FA94DA-B1D5-F9D7-A3D6-CD79D713F9E1}"/>
              </a:ext>
            </a:extLst>
          </p:cNvPr>
          <p:cNvSpPr txBox="1"/>
          <p:nvPr/>
        </p:nvSpPr>
        <p:spPr>
          <a:xfrm>
            <a:off x="952500" y="1030100"/>
            <a:ext cx="10848975" cy="369332"/>
          </a:xfrm>
          <a:prstGeom prst="rect">
            <a:avLst/>
          </a:prstGeom>
          <a:noFill/>
          <a:ln>
            <a:solidFill>
              <a:schemeClr val="accent5">
                <a:lumMod val="60000"/>
                <a:lumOff val="40000"/>
              </a:schemeClr>
            </a:solidFill>
          </a:ln>
        </p:spPr>
        <p:txBody>
          <a:bodyPr wrap="square" rtlCol="0">
            <a:spAutoFit/>
          </a:bodyPr>
          <a:lstStyle/>
          <a:p>
            <a:r>
              <a:rPr lang="en-US" dirty="0">
                <a:solidFill>
                  <a:schemeClr val="bg1"/>
                </a:solidFill>
              </a:rPr>
              <a:t>Results: 14 Bus System</a:t>
            </a:r>
          </a:p>
        </p:txBody>
      </p:sp>
      <p:sp>
        <p:nvSpPr>
          <p:cNvPr id="13" name="TextBox 12">
            <a:extLst>
              <a:ext uri="{FF2B5EF4-FFF2-40B4-BE49-F238E27FC236}">
                <a16:creationId xmlns:a16="http://schemas.microsoft.com/office/drawing/2014/main" id="{F072F859-0B1C-A39C-1C2E-095A5562AFCB}"/>
              </a:ext>
            </a:extLst>
          </p:cNvPr>
          <p:cNvSpPr txBox="1"/>
          <p:nvPr/>
        </p:nvSpPr>
        <p:spPr>
          <a:xfrm>
            <a:off x="952500" y="1863704"/>
            <a:ext cx="5391150" cy="3970318"/>
          </a:xfrm>
          <a:prstGeom prst="rect">
            <a:avLst/>
          </a:prstGeom>
          <a:noFill/>
          <a:ln>
            <a:solidFill>
              <a:srgbClr val="92D050"/>
            </a:solidFill>
          </a:ln>
        </p:spPr>
        <p:txBody>
          <a:bodyPr wrap="square" rtlCol="0">
            <a:spAutoFit/>
          </a:bodyPr>
          <a:lstStyle/>
          <a:p>
            <a:r>
              <a:rPr lang="en-US" dirty="0">
                <a:solidFill>
                  <a:schemeClr val="bg1"/>
                </a:solidFill>
              </a:rPr>
              <a:t>Gen 02 replaced with an Energy Storage System.</a:t>
            </a:r>
          </a:p>
          <a:p>
            <a:endParaRPr lang="en-US" dirty="0">
              <a:solidFill>
                <a:schemeClr val="bg1"/>
              </a:solidFill>
            </a:endParaRPr>
          </a:p>
          <a:p>
            <a:r>
              <a:rPr lang="en-US" dirty="0">
                <a:solidFill>
                  <a:schemeClr val="bg1"/>
                </a:solidFill>
              </a:rPr>
              <a:t>Optimized over 10 hourly time-periods.</a:t>
            </a:r>
          </a:p>
          <a:p>
            <a:endParaRPr lang="en-US" dirty="0">
              <a:solidFill>
                <a:schemeClr val="bg1"/>
              </a:solidFill>
            </a:endParaRPr>
          </a:p>
          <a:p>
            <a:r>
              <a:rPr lang="en-US" dirty="0">
                <a:solidFill>
                  <a:schemeClr val="bg1"/>
                </a:solidFill>
              </a:rPr>
              <a:t>Loading factor is the blue curve (min. 1.0, Max. 1.4)</a:t>
            </a:r>
          </a:p>
          <a:p>
            <a:endParaRPr lang="en-US" dirty="0">
              <a:solidFill>
                <a:schemeClr val="bg1"/>
              </a:solidFill>
            </a:endParaRPr>
          </a:p>
          <a:p>
            <a:r>
              <a:rPr lang="en-US" dirty="0">
                <a:solidFill>
                  <a:schemeClr val="bg1"/>
                </a:solidFill>
              </a:rPr>
              <a:t>Optimal solution: Charge during periods of low demand (1 to 3), discharge during high loading time (hours 3 to 9). Because discharging cost is much lower than cost of getting power from synchronous machines.</a:t>
            </a:r>
          </a:p>
          <a:p>
            <a:endParaRPr lang="en-US" dirty="0">
              <a:solidFill>
                <a:schemeClr val="bg1"/>
              </a:solidFill>
            </a:endParaRPr>
          </a:p>
          <a:p>
            <a:r>
              <a:rPr lang="en-US" dirty="0">
                <a:solidFill>
                  <a:schemeClr val="bg1"/>
                </a:solidFill>
              </a:rPr>
              <a:t>Still, ramping constraints of the synchronous machines restrict the battery from discharging its entire energy.</a:t>
            </a:r>
          </a:p>
        </p:txBody>
      </p:sp>
      <p:pic>
        <p:nvPicPr>
          <p:cNvPr id="8" name="Picture 7">
            <a:extLst>
              <a:ext uri="{FF2B5EF4-FFF2-40B4-BE49-F238E27FC236}">
                <a16:creationId xmlns:a16="http://schemas.microsoft.com/office/drawing/2014/main" id="{40DB476D-DC55-EE2A-A85E-3E8F3CA72567}"/>
              </a:ext>
            </a:extLst>
          </p:cNvPr>
          <p:cNvPicPr>
            <a:picLocks noChangeAspect="1"/>
          </p:cNvPicPr>
          <p:nvPr/>
        </p:nvPicPr>
        <p:blipFill>
          <a:blip r:embed="rId2"/>
          <a:stretch>
            <a:fillRect/>
          </a:stretch>
        </p:blipFill>
        <p:spPr>
          <a:xfrm>
            <a:off x="7010400" y="1701780"/>
            <a:ext cx="2219325" cy="1796216"/>
          </a:xfrm>
          <a:prstGeom prst="rect">
            <a:avLst/>
          </a:prstGeom>
          <a:ln>
            <a:solidFill>
              <a:srgbClr val="92D050"/>
            </a:solidFill>
          </a:ln>
        </p:spPr>
      </p:pic>
      <p:pic>
        <p:nvPicPr>
          <p:cNvPr id="5" name="Picture 4">
            <a:extLst>
              <a:ext uri="{FF2B5EF4-FFF2-40B4-BE49-F238E27FC236}">
                <a16:creationId xmlns:a16="http://schemas.microsoft.com/office/drawing/2014/main" id="{61A75226-E70A-E161-4383-9FF0578990E4}"/>
              </a:ext>
            </a:extLst>
          </p:cNvPr>
          <p:cNvPicPr>
            <a:picLocks noChangeAspect="1"/>
          </p:cNvPicPr>
          <p:nvPr/>
        </p:nvPicPr>
        <p:blipFill>
          <a:blip r:embed="rId3"/>
          <a:stretch>
            <a:fillRect/>
          </a:stretch>
        </p:blipFill>
        <p:spPr>
          <a:xfrm>
            <a:off x="6667211" y="3698157"/>
            <a:ext cx="5125027" cy="2633366"/>
          </a:xfrm>
          <a:prstGeom prst="rect">
            <a:avLst/>
          </a:prstGeom>
        </p:spPr>
      </p:pic>
    </p:spTree>
    <p:extLst>
      <p:ext uri="{BB962C8B-B14F-4D97-AF65-F5344CB8AC3E}">
        <p14:creationId xmlns:p14="http://schemas.microsoft.com/office/powerpoint/2010/main" val="273411403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2589609" y="357929"/>
            <a:ext cx="7012781" cy="207899"/>
          </a:xfrm>
          <a:ln w="6350">
            <a:solidFill>
              <a:schemeClr val="accent5">
                <a:lumMod val="60000"/>
                <a:lumOff val="40000"/>
              </a:schemeClr>
            </a:solidFill>
          </a:ln>
        </p:spPr>
        <p:txBody>
          <a:bodyPr>
            <a:noAutofit/>
          </a:bodyPr>
          <a:lstStyle/>
          <a:p>
            <a:pPr algn="ctr"/>
            <a:r>
              <a:rPr lang="en-US" sz="1100" b="0" dirty="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p:sp>
        <p:nvSpPr>
          <p:cNvPr id="4" name="TextBox 3">
            <a:extLst>
              <a:ext uri="{FF2B5EF4-FFF2-40B4-BE49-F238E27FC236}">
                <a16:creationId xmlns:a16="http://schemas.microsoft.com/office/drawing/2014/main" id="{66FA94DA-B1D5-F9D7-A3D6-CD79D713F9E1}"/>
              </a:ext>
            </a:extLst>
          </p:cNvPr>
          <p:cNvSpPr txBox="1"/>
          <p:nvPr/>
        </p:nvSpPr>
        <p:spPr>
          <a:xfrm>
            <a:off x="952500" y="1030100"/>
            <a:ext cx="10848975" cy="369332"/>
          </a:xfrm>
          <a:prstGeom prst="rect">
            <a:avLst/>
          </a:prstGeom>
          <a:noFill/>
          <a:ln>
            <a:solidFill>
              <a:schemeClr val="accent5">
                <a:lumMod val="60000"/>
                <a:lumOff val="40000"/>
              </a:schemeClr>
            </a:solidFill>
          </a:ln>
        </p:spPr>
        <p:txBody>
          <a:bodyPr wrap="square" rtlCol="0">
            <a:spAutoFit/>
          </a:bodyPr>
          <a:lstStyle/>
          <a:p>
            <a:r>
              <a:rPr lang="en-US" dirty="0">
                <a:solidFill>
                  <a:schemeClr val="bg1"/>
                </a:solidFill>
              </a:rPr>
              <a:t>Results: Synthetic 70k testcase 	</a:t>
            </a:r>
          </a:p>
        </p:txBody>
      </p:sp>
      <p:sp>
        <p:nvSpPr>
          <p:cNvPr id="13" name="TextBox 12">
            <a:extLst>
              <a:ext uri="{FF2B5EF4-FFF2-40B4-BE49-F238E27FC236}">
                <a16:creationId xmlns:a16="http://schemas.microsoft.com/office/drawing/2014/main" id="{F072F859-0B1C-A39C-1C2E-095A5562AFCB}"/>
              </a:ext>
            </a:extLst>
          </p:cNvPr>
          <p:cNvSpPr txBox="1"/>
          <p:nvPr/>
        </p:nvSpPr>
        <p:spPr>
          <a:xfrm>
            <a:off x="952500" y="1863704"/>
            <a:ext cx="5391150" cy="369332"/>
          </a:xfrm>
          <a:prstGeom prst="rect">
            <a:avLst/>
          </a:prstGeom>
          <a:noFill/>
          <a:ln>
            <a:solidFill>
              <a:srgbClr val="92D050"/>
            </a:solidFill>
          </a:ln>
        </p:spPr>
        <p:txBody>
          <a:bodyPr wrap="square" rtlCol="0">
            <a:spAutoFit/>
          </a:bodyPr>
          <a:lstStyle/>
          <a:p>
            <a:endParaRPr lang="en-US" dirty="0">
              <a:solidFill>
                <a:schemeClr val="bg1"/>
              </a:solidFill>
            </a:endParaRPr>
          </a:p>
        </p:txBody>
      </p:sp>
      <p:pic>
        <p:nvPicPr>
          <p:cNvPr id="6" name="Picture 5">
            <a:extLst>
              <a:ext uri="{FF2B5EF4-FFF2-40B4-BE49-F238E27FC236}">
                <a16:creationId xmlns:a16="http://schemas.microsoft.com/office/drawing/2014/main" id="{FCFE3460-55D5-B7F8-CFA4-58F109BAFA04}"/>
              </a:ext>
            </a:extLst>
          </p:cNvPr>
          <p:cNvPicPr>
            <a:picLocks noChangeAspect="1"/>
          </p:cNvPicPr>
          <p:nvPr/>
        </p:nvPicPr>
        <p:blipFill>
          <a:blip r:embed="rId2"/>
          <a:stretch>
            <a:fillRect/>
          </a:stretch>
        </p:blipFill>
        <p:spPr>
          <a:xfrm>
            <a:off x="942975" y="2372430"/>
            <a:ext cx="6196515" cy="4210347"/>
          </a:xfrm>
          <a:prstGeom prst="rect">
            <a:avLst/>
          </a:prstGeom>
        </p:spPr>
      </p:pic>
      <p:pic>
        <p:nvPicPr>
          <p:cNvPr id="9" name="Picture 8">
            <a:extLst>
              <a:ext uri="{FF2B5EF4-FFF2-40B4-BE49-F238E27FC236}">
                <a16:creationId xmlns:a16="http://schemas.microsoft.com/office/drawing/2014/main" id="{A127E5E3-F227-5DF1-2CB0-5575459A31EE}"/>
              </a:ext>
            </a:extLst>
          </p:cNvPr>
          <p:cNvPicPr>
            <a:picLocks noChangeAspect="1"/>
          </p:cNvPicPr>
          <p:nvPr/>
        </p:nvPicPr>
        <p:blipFill>
          <a:blip r:embed="rId3"/>
          <a:stretch>
            <a:fillRect/>
          </a:stretch>
        </p:blipFill>
        <p:spPr>
          <a:xfrm>
            <a:off x="7724775" y="5080101"/>
            <a:ext cx="4152900" cy="1267851"/>
          </a:xfrm>
          <a:prstGeom prst="rect">
            <a:avLst/>
          </a:prstGeom>
        </p:spPr>
      </p:pic>
      <p:pic>
        <p:nvPicPr>
          <p:cNvPr id="11" name="Picture 10">
            <a:extLst>
              <a:ext uri="{FF2B5EF4-FFF2-40B4-BE49-F238E27FC236}">
                <a16:creationId xmlns:a16="http://schemas.microsoft.com/office/drawing/2014/main" id="{76CC82B2-AA02-1122-5C32-80A9BA519D55}"/>
              </a:ext>
            </a:extLst>
          </p:cNvPr>
          <p:cNvPicPr>
            <a:picLocks noChangeAspect="1"/>
          </p:cNvPicPr>
          <p:nvPr/>
        </p:nvPicPr>
        <p:blipFill>
          <a:blip r:embed="rId4"/>
          <a:stretch>
            <a:fillRect/>
          </a:stretch>
        </p:blipFill>
        <p:spPr>
          <a:xfrm>
            <a:off x="7764994" y="2372430"/>
            <a:ext cx="4072462" cy="1899450"/>
          </a:xfrm>
          <a:prstGeom prst="rect">
            <a:avLst/>
          </a:prstGeom>
        </p:spPr>
      </p:pic>
    </p:spTree>
    <p:extLst>
      <p:ext uri="{BB962C8B-B14F-4D97-AF65-F5344CB8AC3E}">
        <p14:creationId xmlns:p14="http://schemas.microsoft.com/office/powerpoint/2010/main" val="101971256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2589609" y="357929"/>
            <a:ext cx="7012781" cy="207899"/>
          </a:xfrm>
          <a:ln w="6350">
            <a:solidFill>
              <a:schemeClr val="accent5">
                <a:lumMod val="60000"/>
                <a:lumOff val="40000"/>
              </a:schemeClr>
            </a:solidFill>
          </a:ln>
        </p:spPr>
        <p:txBody>
          <a:bodyPr>
            <a:noAutofit/>
          </a:bodyPr>
          <a:lstStyle/>
          <a:p>
            <a:pPr algn="ctr"/>
            <a:r>
              <a:rPr lang="en-US" sz="1100" b="0" dirty="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p:sp>
        <p:nvSpPr>
          <p:cNvPr id="4" name="TextBox 3">
            <a:extLst>
              <a:ext uri="{FF2B5EF4-FFF2-40B4-BE49-F238E27FC236}">
                <a16:creationId xmlns:a16="http://schemas.microsoft.com/office/drawing/2014/main" id="{66FA94DA-B1D5-F9D7-A3D6-CD79D713F9E1}"/>
              </a:ext>
            </a:extLst>
          </p:cNvPr>
          <p:cNvSpPr txBox="1"/>
          <p:nvPr/>
        </p:nvSpPr>
        <p:spPr>
          <a:xfrm>
            <a:off x="952500" y="1030100"/>
            <a:ext cx="10848975" cy="369332"/>
          </a:xfrm>
          <a:prstGeom prst="rect">
            <a:avLst/>
          </a:prstGeom>
          <a:noFill/>
          <a:ln>
            <a:solidFill>
              <a:schemeClr val="accent5">
                <a:lumMod val="60000"/>
                <a:lumOff val="40000"/>
              </a:schemeClr>
            </a:solidFill>
          </a:ln>
        </p:spPr>
        <p:txBody>
          <a:bodyPr wrap="square" rtlCol="0">
            <a:spAutoFit/>
          </a:bodyPr>
          <a:lstStyle/>
          <a:p>
            <a:r>
              <a:rPr lang="en-US" dirty="0">
                <a:solidFill>
                  <a:schemeClr val="bg1"/>
                </a:solidFill>
              </a:rPr>
              <a:t>Results: Synthetic 70k testcase 	</a:t>
            </a:r>
          </a:p>
        </p:txBody>
      </p:sp>
      <p:sp>
        <p:nvSpPr>
          <p:cNvPr id="13" name="TextBox 12">
            <a:extLst>
              <a:ext uri="{FF2B5EF4-FFF2-40B4-BE49-F238E27FC236}">
                <a16:creationId xmlns:a16="http://schemas.microsoft.com/office/drawing/2014/main" id="{F072F859-0B1C-A39C-1C2E-095A5562AFCB}"/>
              </a:ext>
            </a:extLst>
          </p:cNvPr>
          <p:cNvSpPr txBox="1"/>
          <p:nvPr/>
        </p:nvSpPr>
        <p:spPr>
          <a:xfrm>
            <a:off x="952500" y="1749814"/>
            <a:ext cx="5391150" cy="646331"/>
          </a:xfrm>
          <a:prstGeom prst="rect">
            <a:avLst/>
          </a:prstGeom>
          <a:noFill/>
          <a:ln>
            <a:solidFill>
              <a:srgbClr val="92D050"/>
            </a:solidFill>
          </a:ln>
        </p:spPr>
        <p:txBody>
          <a:bodyPr wrap="square" rtlCol="0">
            <a:spAutoFit/>
          </a:bodyPr>
          <a:lstStyle/>
          <a:p>
            <a:r>
              <a:rPr lang="en-US" dirty="0">
                <a:solidFill>
                  <a:schemeClr val="bg1"/>
                </a:solidFill>
              </a:rPr>
              <a:t>Solving for 10 hours of 70k system data configuration took them 14 minutes on a single-core </a:t>
            </a:r>
            <a:r>
              <a:rPr lang="en-US" dirty="0" err="1">
                <a:solidFill>
                  <a:schemeClr val="bg1"/>
                </a:solidFill>
              </a:rPr>
              <a:t>macbook</a:t>
            </a:r>
            <a:r>
              <a:rPr lang="en-US" dirty="0">
                <a:solidFill>
                  <a:schemeClr val="bg1"/>
                </a:solidFill>
              </a:rPr>
              <a:t>.</a:t>
            </a:r>
          </a:p>
        </p:txBody>
      </p:sp>
      <p:pic>
        <p:nvPicPr>
          <p:cNvPr id="6" name="Picture 5">
            <a:extLst>
              <a:ext uri="{FF2B5EF4-FFF2-40B4-BE49-F238E27FC236}">
                <a16:creationId xmlns:a16="http://schemas.microsoft.com/office/drawing/2014/main" id="{FCFE3460-55D5-B7F8-CFA4-58F109BAFA04}"/>
              </a:ext>
            </a:extLst>
          </p:cNvPr>
          <p:cNvPicPr>
            <a:picLocks noChangeAspect="1"/>
          </p:cNvPicPr>
          <p:nvPr/>
        </p:nvPicPr>
        <p:blipFill>
          <a:blip r:embed="rId2"/>
          <a:stretch>
            <a:fillRect/>
          </a:stretch>
        </p:blipFill>
        <p:spPr>
          <a:xfrm>
            <a:off x="547220" y="2583418"/>
            <a:ext cx="5220716" cy="3547321"/>
          </a:xfrm>
          <a:prstGeom prst="rect">
            <a:avLst/>
          </a:prstGeom>
          <a:ln>
            <a:solidFill>
              <a:srgbClr val="92D050"/>
            </a:solidFill>
          </a:ln>
        </p:spPr>
      </p:pic>
      <p:pic>
        <p:nvPicPr>
          <p:cNvPr id="5" name="Picture 4">
            <a:extLst>
              <a:ext uri="{FF2B5EF4-FFF2-40B4-BE49-F238E27FC236}">
                <a16:creationId xmlns:a16="http://schemas.microsoft.com/office/drawing/2014/main" id="{89A037DE-6C79-94EE-E4A6-1FB33AF49C26}"/>
              </a:ext>
            </a:extLst>
          </p:cNvPr>
          <p:cNvPicPr>
            <a:picLocks noChangeAspect="1"/>
          </p:cNvPicPr>
          <p:nvPr/>
        </p:nvPicPr>
        <p:blipFill>
          <a:blip r:embed="rId3"/>
          <a:stretch>
            <a:fillRect/>
          </a:stretch>
        </p:blipFill>
        <p:spPr>
          <a:xfrm>
            <a:off x="6424066" y="2583418"/>
            <a:ext cx="5072531" cy="3468029"/>
          </a:xfrm>
          <a:prstGeom prst="rect">
            <a:avLst/>
          </a:prstGeom>
        </p:spPr>
      </p:pic>
    </p:spTree>
    <p:extLst>
      <p:ext uri="{BB962C8B-B14F-4D97-AF65-F5344CB8AC3E}">
        <p14:creationId xmlns:p14="http://schemas.microsoft.com/office/powerpoint/2010/main" val="32755801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2589609" y="357929"/>
            <a:ext cx="7012781" cy="207899"/>
          </a:xfrm>
          <a:ln w="6350">
            <a:solidFill>
              <a:schemeClr val="accent5">
                <a:lumMod val="60000"/>
                <a:lumOff val="40000"/>
              </a:schemeClr>
            </a:solidFill>
          </a:ln>
        </p:spPr>
        <p:txBody>
          <a:bodyPr>
            <a:noAutofit/>
          </a:bodyPr>
          <a:lstStyle/>
          <a:p>
            <a:pPr algn="ctr"/>
            <a:r>
              <a:rPr lang="en-US" sz="1100" b="0" dirty="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p:sp>
        <p:nvSpPr>
          <p:cNvPr id="4" name="TextBox 3">
            <a:extLst>
              <a:ext uri="{FF2B5EF4-FFF2-40B4-BE49-F238E27FC236}">
                <a16:creationId xmlns:a16="http://schemas.microsoft.com/office/drawing/2014/main" id="{66FA94DA-B1D5-F9D7-A3D6-CD79D713F9E1}"/>
              </a:ext>
            </a:extLst>
          </p:cNvPr>
          <p:cNvSpPr txBox="1"/>
          <p:nvPr/>
        </p:nvSpPr>
        <p:spPr>
          <a:xfrm>
            <a:off x="952500" y="1030100"/>
            <a:ext cx="10848975" cy="369332"/>
          </a:xfrm>
          <a:prstGeom prst="rect">
            <a:avLst/>
          </a:prstGeom>
          <a:noFill/>
          <a:ln>
            <a:solidFill>
              <a:schemeClr val="accent5">
                <a:lumMod val="60000"/>
                <a:lumOff val="40000"/>
              </a:schemeClr>
            </a:solidFill>
          </a:ln>
        </p:spPr>
        <p:txBody>
          <a:bodyPr wrap="square" rtlCol="0">
            <a:spAutoFit/>
          </a:bodyPr>
          <a:lstStyle/>
          <a:p>
            <a:r>
              <a:rPr lang="en-US" dirty="0">
                <a:solidFill>
                  <a:schemeClr val="bg1"/>
                </a:solidFill>
              </a:rPr>
              <a:t>Differential Dynamic Programming: Convergence Analysis</a:t>
            </a:r>
          </a:p>
        </p:txBody>
      </p:sp>
      <p:sp>
        <p:nvSpPr>
          <p:cNvPr id="13" name="TextBox 12">
            <a:extLst>
              <a:ext uri="{FF2B5EF4-FFF2-40B4-BE49-F238E27FC236}">
                <a16:creationId xmlns:a16="http://schemas.microsoft.com/office/drawing/2014/main" id="{F072F859-0B1C-A39C-1C2E-095A5562AFCB}"/>
              </a:ext>
            </a:extLst>
          </p:cNvPr>
          <p:cNvSpPr txBox="1"/>
          <p:nvPr/>
        </p:nvSpPr>
        <p:spPr>
          <a:xfrm>
            <a:off x="952500" y="1863704"/>
            <a:ext cx="5391150" cy="923330"/>
          </a:xfrm>
          <a:prstGeom prst="rect">
            <a:avLst/>
          </a:prstGeom>
          <a:noFill/>
          <a:ln>
            <a:solidFill>
              <a:srgbClr val="92D050"/>
            </a:solidFill>
          </a:ln>
        </p:spPr>
        <p:txBody>
          <a:bodyPr wrap="square" rtlCol="0">
            <a:spAutoFit/>
          </a:bodyPr>
          <a:lstStyle/>
          <a:p>
            <a:r>
              <a:rPr lang="en-US" dirty="0">
                <a:solidFill>
                  <a:schemeClr val="bg1"/>
                </a:solidFill>
              </a:rPr>
              <a:t>Using Hessians, Gauss-Seidel, spectral radius, positive-definiteness, they prove that for realistic systems, this method always works.</a:t>
            </a:r>
          </a:p>
        </p:txBody>
      </p:sp>
      <p:pic>
        <p:nvPicPr>
          <p:cNvPr id="5" name="Picture 4">
            <a:extLst>
              <a:ext uri="{FF2B5EF4-FFF2-40B4-BE49-F238E27FC236}">
                <a16:creationId xmlns:a16="http://schemas.microsoft.com/office/drawing/2014/main" id="{E5E46CC4-4DC5-777C-A4FC-5DC5384D3CE0}"/>
              </a:ext>
            </a:extLst>
          </p:cNvPr>
          <p:cNvPicPr>
            <a:picLocks noChangeAspect="1"/>
          </p:cNvPicPr>
          <p:nvPr/>
        </p:nvPicPr>
        <p:blipFill>
          <a:blip r:embed="rId2"/>
          <a:stretch>
            <a:fillRect/>
          </a:stretch>
        </p:blipFill>
        <p:spPr>
          <a:xfrm>
            <a:off x="7071846" y="1647824"/>
            <a:ext cx="4489943" cy="1511593"/>
          </a:xfrm>
          <a:prstGeom prst="rect">
            <a:avLst/>
          </a:prstGeom>
          <a:ln>
            <a:solidFill>
              <a:srgbClr val="92D050"/>
            </a:solidFill>
          </a:ln>
        </p:spPr>
      </p:pic>
    </p:spTree>
    <p:extLst>
      <p:ext uri="{BB962C8B-B14F-4D97-AF65-F5344CB8AC3E}">
        <p14:creationId xmlns:p14="http://schemas.microsoft.com/office/powerpoint/2010/main" val="20578638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a:solidFill>
                  <a:schemeClr val="tx1"/>
                </a:solidFill>
                <a:latin typeface="+mj-lt"/>
                <a:ea typeface="+mj-ea"/>
                <a:cs typeface="+mj-cs"/>
              </a:rPr>
              <a:t>Optimization Formulation</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2000" kern="1200" dirty="0">
                <a:latin typeface="+mn-lt"/>
                <a:ea typeface="+mn-ea"/>
                <a:cs typeface="+mn-cs"/>
              </a:rPr>
              <a:t>The Full Optimization Problem</a:t>
            </a:r>
          </a:p>
        </p:txBody>
      </p:sp>
      <p:pic>
        <p:nvPicPr>
          <p:cNvPr id="9" name="Picture 8">
            <a:extLst>
              <a:ext uri="{FF2B5EF4-FFF2-40B4-BE49-F238E27FC236}">
                <a16:creationId xmlns:a16="http://schemas.microsoft.com/office/drawing/2014/main" id="{7219A59D-12DE-3428-97E9-A233A0AE3C21}"/>
              </a:ext>
            </a:extLst>
          </p:cNvPr>
          <p:cNvPicPr>
            <a:picLocks noChangeAspect="1"/>
          </p:cNvPicPr>
          <p:nvPr/>
        </p:nvPicPr>
        <p:blipFill>
          <a:blip r:embed="rId2"/>
          <a:stretch>
            <a:fillRect/>
          </a:stretch>
        </p:blipFill>
        <p:spPr>
          <a:xfrm>
            <a:off x="2867001" y="2539815"/>
            <a:ext cx="8446416" cy="4096512"/>
          </a:xfrm>
          <a:custGeom>
            <a:avLst/>
            <a:gdLst>
              <a:gd name="connsiteX0" fmla="*/ 0 w 8446416"/>
              <a:gd name="connsiteY0" fmla="*/ 0 h 4096512"/>
              <a:gd name="connsiteX1" fmla="*/ 565260 w 8446416"/>
              <a:gd name="connsiteY1" fmla="*/ 0 h 4096512"/>
              <a:gd name="connsiteX2" fmla="*/ 961592 w 8446416"/>
              <a:gd name="connsiteY2" fmla="*/ 0 h 4096512"/>
              <a:gd name="connsiteX3" fmla="*/ 1526852 w 8446416"/>
              <a:gd name="connsiteY3" fmla="*/ 0 h 4096512"/>
              <a:gd name="connsiteX4" fmla="*/ 2092112 w 8446416"/>
              <a:gd name="connsiteY4" fmla="*/ 0 h 4096512"/>
              <a:gd name="connsiteX5" fmla="*/ 2826301 w 8446416"/>
              <a:gd name="connsiteY5" fmla="*/ 0 h 4096512"/>
              <a:gd name="connsiteX6" fmla="*/ 3307097 w 8446416"/>
              <a:gd name="connsiteY6" fmla="*/ 0 h 4096512"/>
              <a:gd name="connsiteX7" fmla="*/ 3872357 w 8446416"/>
              <a:gd name="connsiteY7" fmla="*/ 0 h 4096512"/>
              <a:gd name="connsiteX8" fmla="*/ 4691010 w 8446416"/>
              <a:gd name="connsiteY8" fmla="*/ 0 h 4096512"/>
              <a:gd name="connsiteX9" fmla="*/ 5087341 w 8446416"/>
              <a:gd name="connsiteY9" fmla="*/ 0 h 4096512"/>
              <a:gd name="connsiteX10" fmla="*/ 5483673 w 8446416"/>
              <a:gd name="connsiteY10" fmla="*/ 0 h 4096512"/>
              <a:gd name="connsiteX11" fmla="*/ 5880005 w 8446416"/>
              <a:gd name="connsiteY11" fmla="*/ 0 h 4096512"/>
              <a:gd name="connsiteX12" fmla="*/ 6529729 w 8446416"/>
              <a:gd name="connsiteY12" fmla="*/ 0 h 4096512"/>
              <a:gd name="connsiteX13" fmla="*/ 7094989 w 8446416"/>
              <a:gd name="connsiteY13" fmla="*/ 0 h 4096512"/>
              <a:gd name="connsiteX14" fmla="*/ 8446416 w 8446416"/>
              <a:gd name="connsiteY14" fmla="*/ 0 h 4096512"/>
              <a:gd name="connsiteX15" fmla="*/ 8446416 w 8446416"/>
              <a:gd name="connsiteY15" fmla="*/ 559857 h 4096512"/>
              <a:gd name="connsiteX16" fmla="*/ 8446416 w 8446416"/>
              <a:gd name="connsiteY16" fmla="*/ 1119713 h 4096512"/>
              <a:gd name="connsiteX17" fmla="*/ 8446416 w 8446416"/>
              <a:gd name="connsiteY17" fmla="*/ 1761500 h 4096512"/>
              <a:gd name="connsiteX18" fmla="*/ 8446416 w 8446416"/>
              <a:gd name="connsiteY18" fmla="*/ 2321357 h 4096512"/>
              <a:gd name="connsiteX19" fmla="*/ 8446416 w 8446416"/>
              <a:gd name="connsiteY19" fmla="*/ 2881213 h 4096512"/>
              <a:gd name="connsiteX20" fmla="*/ 8446416 w 8446416"/>
              <a:gd name="connsiteY20" fmla="*/ 4096512 h 4096512"/>
              <a:gd name="connsiteX21" fmla="*/ 7796692 w 8446416"/>
              <a:gd name="connsiteY21" fmla="*/ 4096512 h 4096512"/>
              <a:gd name="connsiteX22" fmla="*/ 7062503 w 8446416"/>
              <a:gd name="connsiteY22" fmla="*/ 4096512 h 4096512"/>
              <a:gd name="connsiteX23" fmla="*/ 6581707 w 8446416"/>
              <a:gd name="connsiteY23" fmla="*/ 4096512 h 4096512"/>
              <a:gd name="connsiteX24" fmla="*/ 6185375 w 8446416"/>
              <a:gd name="connsiteY24" fmla="*/ 4096512 h 4096512"/>
              <a:gd name="connsiteX25" fmla="*/ 5789044 w 8446416"/>
              <a:gd name="connsiteY25" fmla="*/ 4096512 h 4096512"/>
              <a:gd name="connsiteX26" fmla="*/ 5308248 w 8446416"/>
              <a:gd name="connsiteY26" fmla="*/ 4096512 h 4096512"/>
              <a:gd name="connsiteX27" fmla="*/ 4658523 w 8446416"/>
              <a:gd name="connsiteY27" fmla="*/ 4096512 h 4096512"/>
              <a:gd name="connsiteX28" fmla="*/ 3839871 w 8446416"/>
              <a:gd name="connsiteY28" fmla="*/ 4096512 h 4096512"/>
              <a:gd name="connsiteX29" fmla="*/ 3274611 w 8446416"/>
              <a:gd name="connsiteY29" fmla="*/ 4096512 h 4096512"/>
              <a:gd name="connsiteX30" fmla="*/ 2878279 w 8446416"/>
              <a:gd name="connsiteY30" fmla="*/ 4096512 h 4096512"/>
              <a:gd name="connsiteX31" fmla="*/ 2313019 w 8446416"/>
              <a:gd name="connsiteY31" fmla="*/ 4096512 h 4096512"/>
              <a:gd name="connsiteX32" fmla="*/ 1916687 w 8446416"/>
              <a:gd name="connsiteY32" fmla="*/ 4096512 h 4096512"/>
              <a:gd name="connsiteX33" fmla="*/ 1435891 w 8446416"/>
              <a:gd name="connsiteY33" fmla="*/ 4096512 h 4096512"/>
              <a:gd name="connsiteX34" fmla="*/ 1039559 w 8446416"/>
              <a:gd name="connsiteY34" fmla="*/ 4096512 h 4096512"/>
              <a:gd name="connsiteX35" fmla="*/ 643227 w 8446416"/>
              <a:gd name="connsiteY35" fmla="*/ 4096512 h 4096512"/>
              <a:gd name="connsiteX36" fmla="*/ 0 w 8446416"/>
              <a:gd name="connsiteY36" fmla="*/ 4096512 h 4096512"/>
              <a:gd name="connsiteX37" fmla="*/ 0 w 8446416"/>
              <a:gd name="connsiteY37" fmla="*/ 3413760 h 4096512"/>
              <a:gd name="connsiteX38" fmla="*/ 0 w 8446416"/>
              <a:gd name="connsiteY38" fmla="*/ 2690043 h 4096512"/>
              <a:gd name="connsiteX39" fmla="*/ 0 w 8446416"/>
              <a:gd name="connsiteY39" fmla="*/ 1966326 h 4096512"/>
              <a:gd name="connsiteX40" fmla="*/ 0 w 8446416"/>
              <a:gd name="connsiteY40" fmla="*/ 1406469 h 4096512"/>
              <a:gd name="connsiteX41" fmla="*/ 0 w 8446416"/>
              <a:gd name="connsiteY41" fmla="*/ 641787 h 4096512"/>
              <a:gd name="connsiteX42" fmla="*/ 0 w 8446416"/>
              <a:gd name="connsiteY42" fmla="*/ 0 h 4096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8446416" h="4096512" fill="none" extrusionOk="0">
                <a:moveTo>
                  <a:pt x="0" y="0"/>
                </a:moveTo>
                <a:cubicBezTo>
                  <a:pt x="122783" y="-18293"/>
                  <a:pt x="369994" y="-23982"/>
                  <a:pt x="565260" y="0"/>
                </a:cubicBezTo>
                <a:cubicBezTo>
                  <a:pt x="760526" y="23982"/>
                  <a:pt x="791725" y="-14659"/>
                  <a:pt x="961592" y="0"/>
                </a:cubicBezTo>
                <a:cubicBezTo>
                  <a:pt x="1131459" y="14659"/>
                  <a:pt x="1336128" y="-16047"/>
                  <a:pt x="1526852" y="0"/>
                </a:cubicBezTo>
                <a:cubicBezTo>
                  <a:pt x="1717576" y="16047"/>
                  <a:pt x="1824116" y="-11103"/>
                  <a:pt x="2092112" y="0"/>
                </a:cubicBezTo>
                <a:cubicBezTo>
                  <a:pt x="2360108" y="11103"/>
                  <a:pt x="2665839" y="-12494"/>
                  <a:pt x="2826301" y="0"/>
                </a:cubicBezTo>
                <a:cubicBezTo>
                  <a:pt x="2986763" y="12494"/>
                  <a:pt x="3174061" y="-18498"/>
                  <a:pt x="3307097" y="0"/>
                </a:cubicBezTo>
                <a:cubicBezTo>
                  <a:pt x="3440133" y="18498"/>
                  <a:pt x="3596650" y="-24288"/>
                  <a:pt x="3872357" y="0"/>
                </a:cubicBezTo>
                <a:cubicBezTo>
                  <a:pt x="4148064" y="24288"/>
                  <a:pt x="4474780" y="25994"/>
                  <a:pt x="4691010" y="0"/>
                </a:cubicBezTo>
                <a:cubicBezTo>
                  <a:pt x="4907240" y="-25994"/>
                  <a:pt x="4961993" y="-16068"/>
                  <a:pt x="5087341" y="0"/>
                </a:cubicBezTo>
                <a:cubicBezTo>
                  <a:pt x="5212689" y="16068"/>
                  <a:pt x="5300378" y="-9388"/>
                  <a:pt x="5483673" y="0"/>
                </a:cubicBezTo>
                <a:cubicBezTo>
                  <a:pt x="5666968" y="9388"/>
                  <a:pt x="5687354" y="4691"/>
                  <a:pt x="5880005" y="0"/>
                </a:cubicBezTo>
                <a:cubicBezTo>
                  <a:pt x="6072656" y="-4691"/>
                  <a:pt x="6237758" y="6923"/>
                  <a:pt x="6529729" y="0"/>
                </a:cubicBezTo>
                <a:cubicBezTo>
                  <a:pt x="6821700" y="-6923"/>
                  <a:pt x="6923137" y="-9944"/>
                  <a:pt x="7094989" y="0"/>
                </a:cubicBezTo>
                <a:cubicBezTo>
                  <a:pt x="7266841" y="9944"/>
                  <a:pt x="7989056" y="30945"/>
                  <a:pt x="8446416" y="0"/>
                </a:cubicBezTo>
                <a:cubicBezTo>
                  <a:pt x="8426341" y="184298"/>
                  <a:pt x="8434829" y="381851"/>
                  <a:pt x="8446416" y="559857"/>
                </a:cubicBezTo>
                <a:cubicBezTo>
                  <a:pt x="8458003" y="737863"/>
                  <a:pt x="8436017" y="929809"/>
                  <a:pt x="8446416" y="1119713"/>
                </a:cubicBezTo>
                <a:cubicBezTo>
                  <a:pt x="8456815" y="1309617"/>
                  <a:pt x="8470778" y="1449066"/>
                  <a:pt x="8446416" y="1761500"/>
                </a:cubicBezTo>
                <a:cubicBezTo>
                  <a:pt x="8422054" y="2073934"/>
                  <a:pt x="8444916" y="2070109"/>
                  <a:pt x="8446416" y="2321357"/>
                </a:cubicBezTo>
                <a:cubicBezTo>
                  <a:pt x="8447916" y="2572605"/>
                  <a:pt x="8452595" y="2670332"/>
                  <a:pt x="8446416" y="2881213"/>
                </a:cubicBezTo>
                <a:cubicBezTo>
                  <a:pt x="8440237" y="3092094"/>
                  <a:pt x="8453182" y="3759285"/>
                  <a:pt x="8446416" y="4096512"/>
                </a:cubicBezTo>
                <a:cubicBezTo>
                  <a:pt x="8153211" y="4101290"/>
                  <a:pt x="7998201" y="4088990"/>
                  <a:pt x="7796692" y="4096512"/>
                </a:cubicBezTo>
                <a:cubicBezTo>
                  <a:pt x="7595183" y="4104034"/>
                  <a:pt x="7387862" y="4079623"/>
                  <a:pt x="7062503" y="4096512"/>
                </a:cubicBezTo>
                <a:cubicBezTo>
                  <a:pt x="6737144" y="4113401"/>
                  <a:pt x="6703995" y="4074307"/>
                  <a:pt x="6581707" y="4096512"/>
                </a:cubicBezTo>
                <a:cubicBezTo>
                  <a:pt x="6459419" y="4118717"/>
                  <a:pt x="6275514" y="4098451"/>
                  <a:pt x="6185375" y="4096512"/>
                </a:cubicBezTo>
                <a:cubicBezTo>
                  <a:pt x="6095236" y="4094573"/>
                  <a:pt x="5899238" y="4081317"/>
                  <a:pt x="5789044" y="4096512"/>
                </a:cubicBezTo>
                <a:cubicBezTo>
                  <a:pt x="5678850" y="4111707"/>
                  <a:pt x="5545218" y="4078790"/>
                  <a:pt x="5308248" y="4096512"/>
                </a:cubicBezTo>
                <a:cubicBezTo>
                  <a:pt x="5071278" y="4114234"/>
                  <a:pt x="4906019" y="4085576"/>
                  <a:pt x="4658523" y="4096512"/>
                </a:cubicBezTo>
                <a:cubicBezTo>
                  <a:pt x="4411027" y="4107448"/>
                  <a:pt x="4120991" y="4116557"/>
                  <a:pt x="3839871" y="4096512"/>
                </a:cubicBezTo>
                <a:cubicBezTo>
                  <a:pt x="3558751" y="4076467"/>
                  <a:pt x="3391940" y="4095633"/>
                  <a:pt x="3274611" y="4096512"/>
                </a:cubicBezTo>
                <a:cubicBezTo>
                  <a:pt x="3157282" y="4097391"/>
                  <a:pt x="2970626" y="4097355"/>
                  <a:pt x="2878279" y="4096512"/>
                </a:cubicBezTo>
                <a:cubicBezTo>
                  <a:pt x="2785932" y="4095669"/>
                  <a:pt x="2456701" y="4077577"/>
                  <a:pt x="2313019" y="4096512"/>
                </a:cubicBezTo>
                <a:cubicBezTo>
                  <a:pt x="2169337" y="4115447"/>
                  <a:pt x="2037867" y="4078880"/>
                  <a:pt x="1916687" y="4096512"/>
                </a:cubicBezTo>
                <a:cubicBezTo>
                  <a:pt x="1795507" y="4114144"/>
                  <a:pt x="1540002" y="4081107"/>
                  <a:pt x="1435891" y="4096512"/>
                </a:cubicBezTo>
                <a:cubicBezTo>
                  <a:pt x="1331780" y="4111917"/>
                  <a:pt x="1170568" y="4098529"/>
                  <a:pt x="1039559" y="4096512"/>
                </a:cubicBezTo>
                <a:cubicBezTo>
                  <a:pt x="908550" y="4094495"/>
                  <a:pt x="811876" y="4107000"/>
                  <a:pt x="643227" y="4096512"/>
                </a:cubicBezTo>
                <a:cubicBezTo>
                  <a:pt x="474578" y="4086024"/>
                  <a:pt x="188728" y="4099546"/>
                  <a:pt x="0" y="4096512"/>
                </a:cubicBezTo>
                <a:cubicBezTo>
                  <a:pt x="10759" y="3825914"/>
                  <a:pt x="-2311" y="3656309"/>
                  <a:pt x="0" y="3413760"/>
                </a:cubicBezTo>
                <a:cubicBezTo>
                  <a:pt x="2311" y="3171211"/>
                  <a:pt x="-33223" y="2967775"/>
                  <a:pt x="0" y="2690043"/>
                </a:cubicBezTo>
                <a:cubicBezTo>
                  <a:pt x="33223" y="2412311"/>
                  <a:pt x="-16345" y="2170863"/>
                  <a:pt x="0" y="1966326"/>
                </a:cubicBezTo>
                <a:cubicBezTo>
                  <a:pt x="16345" y="1761789"/>
                  <a:pt x="15149" y="1524350"/>
                  <a:pt x="0" y="1406469"/>
                </a:cubicBezTo>
                <a:cubicBezTo>
                  <a:pt x="-15149" y="1288588"/>
                  <a:pt x="-3527" y="910223"/>
                  <a:pt x="0" y="641787"/>
                </a:cubicBezTo>
                <a:cubicBezTo>
                  <a:pt x="3527" y="373351"/>
                  <a:pt x="15442" y="148996"/>
                  <a:pt x="0" y="0"/>
                </a:cubicBezTo>
                <a:close/>
              </a:path>
              <a:path w="8446416" h="4096512" stroke="0" extrusionOk="0">
                <a:moveTo>
                  <a:pt x="0" y="0"/>
                </a:moveTo>
                <a:cubicBezTo>
                  <a:pt x="168333" y="5724"/>
                  <a:pt x="500092" y="34569"/>
                  <a:pt x="734188" y="0"/>
                </a:cubicBezTo>
                <a:cubicBezTo>
                  <a:pt x="968284" y="-34569"/>
                  <a:pt x="1193226" y="-343"/>
                  <a:pt x="1383913" y="0"/>
                </a:cubicBezTo>
                <a:cubicBezTo>
                  <a:pt x="1574600" y="343"/>
                  <a:pt x="1851441" y="19634"/>
                  <a:pt x="2033637" y="0"/>
                </a:cubicBezTo>
                <a:cubicBezTo>
                  <a:pt x="2215833" y="-19634"/>
                  <a:pt x="2234948" y="-11035"/>
                  <a:pt x="2429969" y="0"/>
                </a:cubicBezTo>
                <a:cubicBezTo>
                  <a:pt x="2624990" y="11035"/>
                  <a:pt x="2659240" y="-2043"/>
                  <a:pt x="2826301" y="0"/>
                </a:cubicBezTo>
                <a:cubicBezTo>
                  <a:pt x="2993362" y="2043"/>
                  <a:pt x="3099235" y="-12467"/>
                  <a:pt x="3222633" y="0"/>
                </a:cubicBezTo>
                <a:cubicBezTo>
                  <a:pt x="3346031" y="12467"/>
                  <a:pt x="3727828" y="-16472"/>
                  <a:pt x="4041285" y="0"/>
                </a:cubicBezTo>
                <a:cubicBezTo>
                  <a:pt x="4354742" y="16472"/>
                  <a:pt x="4341757" y="-3971"/>
                  <a:pt x="4606545" y="0"/>
                </a:cubicBezTo>
                <a:cubicBezTo>
                  <a:pt x="4871333" y="3971"/>
                  <a:pt x="5112312" y="30178"/>
                  <a:pt x="5256270" y="0"/>
                </a:cubicBezTo>
                <a:cubicBezTo>
                  <a:pt x="5400228" y="-30178"/>
                  <a:pt x="5738416" y="-13136"/>
                  <a:pt x="5905994" y="0"/>
                </a:cubicBezTo>
                <a:cubicBezTo>
                  <a:pt x="6073572" y="13136"/>
                  <a:pt x="6342283" y="-4629"/>
                  <a:pt x="6555718" y="0"/>
                </a:cubicBezTo>
                <a:cubicBezTo>
                  <a:pt x="6769153" y="4629"/>
                  <a:pt x="6878230" y="-26092"/>
                  <a:pt x="7120978" y="0"/>
                </a:cubicBezTo>
                <a:cubicBezTo>
                  <a:pt x="7363726" y="26092"/>
                  <a:pt x="7410198" y="-11720"/>
                  <a:pt x="7517310" y="0"/>
                </a:cubicBezTo>
                <a:cubicBezTo>
                  <a:pt x="7624422" y="11720"/>
                  <a:pt x="8075329" y="36940"/>
                  <a:pt x="8446416" y="0"/>
                </a:cubicBezTo>
                <a:cubicBezTo>
                  <a:pt x="8434501" y="170450"/>
                  <a:pt x="8437219" y="413808"/>
                  <a:pt x="8446416" y="723717"/>
                </a:cubicBezTo>
                <a:cubicBezTo>
                  <a:pt x="8455613" y="1033626"/>
                  <a:pt x="8449818" y="1113403"/>
                  <a:pt x="8446416" y="1447434"/>
                </a:cubicBezTo>
                <a:cubicBezTo>
                  <a:pt x="8443014" y="1781465"/>
                  <a:pt x="8436343" y="1775816"/>
                  <a:pt x="8446416" y="2007291"/>
                </a:cubicBezTo>
                <a:cubicBezTo>
                  <a:pt x="8456489" y="2238766"/>
                  <a:pt x="8434673" y="2475977"/>
                  <a:pt x="8446416" y="2690043"/>
                </a:cubicBezTo>
                <a:cubicBezTo>
                  <a:pt x="8458159" y="2904109"/>
                  <a:pt x="8427434" y="3142629"/>
                  <a:pt x="8446416" y="3413760"/>
                </a:cubicBezTo>
                <a:cubicBezTo>
                  <a:pt x="8465398" y="3684891"/>
                  <a:pt x="8455046" y="3897958"/>
                  <a:pt x="8446416" y="4096512"/>
                </a:cubicBezTo>
                <a:cubicBezTo>
                  <a:pt x="8326458" y="4110167"/>
                  <a:pt x="8134033" y="4115224"/>
                  <a:pt x="7965620" y="4096512"/>
                </a:cubicBezTo>
                <a:cubicBezTo>
                  <a:pt x="7797207" y="4077800"/>
                  <a:pt x="7617253" y="4074140"/>
                  <a:pt x="7400360" y="4096512"/>
                </a:cubicBezTo>
                <a:cubicBezTo>
                  <a:pt x="7183467" y="4118884"/>
                  <a:pt x="6955521" y="4122570"/>
                  <a:pt x="6666171" y="4096512"/>
                </a:cubicBezTo>
                <a:cubicBezTo>
                  <a:pt x="6376821" y="4070454"/>
                  <a:pt x="6408045" y="4100891"/>
                  <a:pt x="6269840" y="4096512"/>
                </a:cubicBezTo>
                <a:cubicBezTo>
                  <a:pt x="6131635" y="4092133"/>
                  <a:pt x="5989934" y="4111040"/>
                  <a:pt x="5789044" y="4096512"/>
                </a:cubicBezTo>
                <a:cubicBezTo>
                  <a:pt x="5588154" y="4081984"/>
                  <a:pt x="5292402" y="4127923"/>
                  <a:pt x="5054855" y="4096512"/>
                </a:cubicBezTo>
                <a:cubicBezTo>
                  <a:pt x="4817308" y="4065101"/>
                  <a:pt x="4770000" y="4090083"/>
                  <a:pt x="4658523" y="4096512"/>
                </a:cubicBezTo>
                <a:cubicBezTo>
                  <a:pt x="4547046" y="4102941"/>
                  <a:pt x="4413648" y="4092337"/>
                  <a:pt x="4262191" y="4096512"/>
                </a:cubicBezTo>
                <a:cubicBezTo>
                  <a:pt x="4110734" y="4100687"/>
                  <a:pt x="3984974" y="4113314"/>
                  <a:pt x="3865860" y="4096512"/>
                </a:cubicBezTo>
                <a:cubicBezTo>
                  <a:pt x="3746746" y="4079710"/>
                  <a:pt x="3359328" y="4068000"/>
                  <a:pt x="3216135" y="4096512"/>
                </a:cubicBezTo>
                <a:cubicBezTo>
                  <a:pt x="3072943" y="4125024"/>
                  <a:pt x="2868803" y="4094050"/>
                  <a:pt x="2735339" y="4096512"/>
                </a:cubicBezTo>
                <a:cubicBezTo>
                  <a:pt x="2601875" y="4098974"/>
                  <a:pt x="2336994" y="4113436"/>
                  <a:pt x="2001151" y="4096512"/>
                </a:cubicBezTo>
                <a:cubicBezTo>
                  <a:pt x="1665308" y="4079588"/>
                  <a:pt x="1495193" y="4095109"/>
                  <a:pt x="1351427" y="4096512"/>
                </a:cubicBezTo>
                <a:cubicBezTo>
                  <a:pt x="1207661" y="4097915"/>
                  <a:pt x="1045021" y="4107061"/>
                  <a:pt x="955095" y="4096512"/>
                </a:cubicBezTo>
                <a:cubicBezTo>
                  <a:pt x="865169" y="4085963"/>
                  <a:pt x="413989" y="4086775"/>
                  <a:pt x="0" y="4096512"/>
                </a:cubicBezTo>
                <a:cubicBezTo>
                  <a:pt x="-19956" y="3885334"/>
                  <a:pt x="29201" y="3592526"/>
                  <a:pt x="0" y="3413760"/>
                </a:cubicBezTo>
                <a:cubicBezTo>
                  <a:pt x="-29201" y="3234994"/>
                  <a:pt x="-11887" y="2914262"/>
                  <a:pt x="0" y="2771973"/>
                </a:cubicBezTo>
                <a:cubicBezTo>
                  <a:pt x="11887" y="2629684"/>
                  <a:pt x="-16290" y="2358420"/>
                  <a:pt x="0" y="2171151"/>
                </a:cubicBezTo>
                <a:cubicBezTo>
                  <a:pt x="16290" y="1983882"/>
                  <a:pt x="23242" y="1570216"/>
                  <a:pt x="0" y="1406469"/>
                </a:cubicBezTo>
                <a:cubicBezTo>
                  <a:pt x="-23242" y="1242722"/>
                  <a:pt x="24837" y="1096555"/>
                  <a:pt x="0" y="846612"/>
                </a:cubicBezTo>
                <a:cubicBezTo>
                  <a:pt x="-24837" y="596669"/>
                  <a:pt x="27051" y="265174"/>
                  <a:pt x="0" y="0"/>
                </a:cubicBezTo>
                <a:close/>
              </a:path>
            </a:pathLst>
          </a:custGeom>
          <a:ln w="19050">
            <a:solidFill>
              <a:schemeClr val="accent2"/>
            </a:solidFill>
            <a:extLst>
              <a:ext uri="{C807C97D-BFC1-408E-A445-0C87EB9F89A2}">
                <ask:lineSketchStyleProps xmlns:ask="http://schemas.microsoft.com/office/drawing/2018/sketchyshapes" sd="2749196645">
                  <a:prstGeom prst="rect">
                    <a:avLst/>
                  </a:prstGeom>
                  <ask:type>
                    <ask:lineSketchFreehand/>
                  </ask:type>
                </ask:lineSketchStyleProps>
              </a:ext>
            </a:extLst>
          </a:ln>
        </p:spPr>
      </p:pic>
      <p:cxnSp>
        <p:nvCxnSpPr>
          <p:cNvPr id="13" name="Straight Arrow Connector 12">
            <a:extLst>
              <a:ext uri="{FF2B5EF4-FFF2-40B4-BE49-F238E27FC236}">
                <a16:creationId xmlns:a16="http://schemas.microsoft.com/office/drawing/2014/main" id="{5DA871C8-8945-EDA4-213E-AD2B97C01BA0}"/>
              </a:ext>
            </a:extLst>
          </p:cNvPr>
          <p:cNvCxnSpPr>
            <a:cxnSpLocks/>
            <a:endCxn id="14" idx="2"/>
          </p:cNvCxnSpPr>
          <p:nvPr/>
        </p:nvCxnSpPr>
        <p:spPr>
          <a:xfrm flipH="1" flipV="1">
            <a:off x="2063932" y="2737448"/>
            <a:ext cx="2127380" cy="15016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2568A4D4-11CB-21BD-0102-39AB8F6D8BD8}"/>
                  </a:ext>
                </a:extLst>
              </p:cNvPr>
              <p:cNvSpPr txBox="1"/>
              <p:nvPr/>
            </p:nvSpPr>
            <p:spPr>
              <a:xfrm>
                <a:off x="1061357" y="2196915"/>
                <a:ext cx="2005150" cy="540533"/>
              </a:xfrm>
              <a:prstGeom prst="rect">
                <a:avLst/>
              </a:prstGeom>
              <a:solidFill>
                <a:schemeClr val="accent2"/>
              </a:solidFill>
            </p:spPr>
            <p:txBody>
              <a:bodyPr wrap="square" rtlCol="0">
                <a:spAutoFit/>
              </a:bodyPr>
              <a:lstStyle/>
              <a:p>
                <a:r>
                  <a:rPr lang="en-US" sz="1400" dirty="0">
                    <a:solidFill>
                      <a:schemeClr val="bg1"/>
                    </a:solidFill>
                  </a:rPr>
                  <a:t>Fixed values </a:t>
                </a:r>
                <a14:m>
                  <m:oMath xmlns:m="http://schemas.openxmlformats.org/officeDocument/2006/math">
                    <m:sSub>
                      <m:sSubPr>
                        <m:ctrlPr>
                          <a:rPr lang="en-US" sz="1400" b="0" i="1" smtClean="0">
                            <a:solidFill>
                              <a:schemeClr val="bg1"/>
                            </a:solidFill>
                            <a:latin typeface="Cambria Math" panose="02040503050406030204" pitchFamily="18" charset="0"/>
                          </a:rPr>
                        </m:ctrlPr>
                      </m:sSubPr>
                      <m:e>
                        <m:r>
                          <a:rPr lang="en-US" sz="1400" b="0" i="1" smtClean="0">
                            <a:solidFill>
                              <a:schemeClr val="bg1"/>
                            </a:solidFill>
                            <a:latin typeface="Cambria Math" panose="02040503050406030204" pitchFamily="18" charset="0"/>
                          </a:rPr>
                          <m:t>𝑃</m:t>
                        </m:r>
                      </m:e>
                      <m:sub>
                        <m:r>
                          <a:rPr lang="en-US" sz="1400" b="0" i="1" smtClean="0">
                            <a:solidFill>
                              <a:schemeClr val="bg1"/>
                            </a:solidFill>
                            <a:latin typeface="Cambria Math" panose="02040503050406030204" pitchFamily="18" charset="0"/>
                          </a:rPr>
                          <m:t>𝐿𝑜𝑎𝑑</m:t>
                        </m:r>
                      </m:sub>
                    </m:sSub>
                    <m:r>
                      <a:rPr lang="en-US" sz="1400" b="0" i="1" smtClean="0">
                        <a:solidFill>
                          <a:schemeClr val="bg1"/>
                        </a:solidFill>
                        <a:latin typeface="Cambria Math" panose="02040503050406030204" pitchFamily="18" charset="0"/>
                      </a:rPr>
                      <m:t>, </m:t>
                    </m:r>
                    <m:sSub>
                      <m:sSubPr>
                        <m:ctrlPr>
                          <a:rPr lang="en-US" sz="1400" b="0" i="1" smtClean="0">
                            <a:solidFill>
                              <a:schemeClr val="bg1"/>
                            </a:solidFill>
                            <a:latin typeface="Cambria Math" panose="02040503050406030204" pitchFamily="18" charset="0"/>
                          </a:rPr>
                        </m:ctrlPr>
                      </m:sSubPr>
                      <m:e>
                        <m:r>
                          <a:rPr lang="en-US" sz="1400" b="0" i="1" smtClean="0">
                            <a:solidFill>
                              <a:schemeClr val="bg1"/>
                            </a:solidFill>
                            <a:latin typeface="Cambria Math" panose="02040503050406030204" pitchFamily="18" charset="0"/>
                          </a:rPr>
                          <m:t>𝑃</m:t>
                        </m:r>
                      </m:e>
                      <m:sub>
                        <m:r>
                          <a:rPr lang="en-US" sz="1400" b="0" i="1" smtClean="0">
                            <a:solidFill>
                              <a:schemeClr val="bg1"/>
                            </a:solidFill>
                            <a:latin typeface="Cambria Math" panose="02040503050406030204" pitchFamily="18" charset="0"/>
                          </a:rPr>
                          <m:t>𝐷𝐸𝑅</m:t>
                        </m:r>
                      </m:sub>
                    </m:sSub>
                  </m:oMath>
                </a14:m>
                <a:r>
                  <a:rPr lang="en-US" sz="1400" dirty="0">
                    <a:solidFill>
                      <a:schemeClr val="bg1"/>
                    </a:solidFill>
                  </a:rPr>
                  <a:t> accounted for into </a:t>
                </a:r>
                <a14:m>
                  <m:oMath xmlns:m="http://schemas.openxmlformats.org/officeDocument/2006/math">
                    <m:sSub>
                      <m:sSubPr>
                        <m:ctrlPr>
                          <a:rPr lang="en-US" sz="1400" b="0" i="1" smtClean="0">
                            <a:solidFill>
                              <a:schemeClr val="bg1"/>
                            </a:solidFill>
                            <a:latin typeface="Cambria Math" panose="02040503050406030204" pitchFamily="18" charset="0"/>
                          </a:rPr>
                        </m:ctrlPr>
                      </m:sSubPr>
                      <m:e>
                        <m:r>
                          <a:rPr lang="en-US" sz="1400" b="0" i="1" smtClean="0">
                            <a:solidFill>
                              <a:schemeClr val="bg1"/>
                            </a:solidFill>
                            <a:latin typeface="Cambria Math" panose="02040503050406030204" pitchFamily="18" charset="0"/>
                          </a:rPr>
                          <m:t>𝑝</m:t>
                        </m:r>
                      </m:e>
                      <m:sub>
                        <m:r>
                          <a:rPr lang="en-US" sz="1400" b="0" i="1" smtClean="0">
                            <a:solidFill>
                              <a:schemeClr val="bg1"/>
                            </a:solidFill>
                            <a:latin typeface="Cambria Math" panose="02040503050406030204" pitchFamily="18" charset="0"/>
                          </a:rPr>
                          <m:t>𝑗</m:t>
                        </m:r>
                      </m:sub>
                    </m:sSub>
                  </m:oMath>
                </a14:m>
                <a:r>
                  <a:rPr lang="en-US" sz="1400" dirty="0">
                    <a:solidFill>
                      <a:schemeClr val="bg1"/>
                    </a:solidFill>
                  </a:rPr>
                  <a:t>.</a:t>
                </a:r>
              </a:p>
            </p:txBody>
          </p:sp>
        </mc:Choice>
        <mc:Fallback>
          <p:sp>
            <p:nvSpPr>
              <p:cNvPr id="14" name="TextBox 13">
                <a:extLst>
                  <a:ext uri="{FF2B5EF4-FFF2-40B4-BE49-F238E27FC236}">
                    <a16:creationId xmlns:a16="http://schemas.microsoft.com/office/drawing/2014/main" id="{2568A4D4-11CB-21BD-0102-39AB8F6D8BD8}"/>
                  </a:ext>
                </a:extLst>
              </p:cNvPr>
              <p:cNvSpPr txBox="1">
                <a:spLocks noRot="1" noChangeAspect="1" noMove="1" noResize="1" noEditPoints="1" noAdjustHandles="1" noChangeArrowheads="1" noChangeShapeType="1" noTextEdit="1"/>
              </p:cNvSpPr>
              <p:nvPr/>
            </p:nvSpPr>
            <p:spPr>
              <a:xfrm>
                <a:off x="1061357" y="2196915"/>
                <a:ext cx="2005150" cy="540533"/>
              </a:xfrm>
              <a:prstGeom prst="rect">
                <a:avLst/>
              </a:prstGeom>
              <a:blipFill>
                <a:blip r:embed="rId3"/>
                <a:stretch>
                  <a:fillRect l="-912" t="-1124" b="-898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6" name="Rectangle 15">
                <a:extLst>
                  <a:ext uri="{FF2B5EF4-FFF2-40B4-BE49-F238E27FC236}">
                    <a16:creationId xmlns:a16="http://schemas.microsoft.com/office/drawing/2014/main" id="{B7B08128-E48D-BCDF-DA72-09B0FF2452BA}"/>
                  </a:ext>
                </a:extLst>
              </p:cNvPr>
              <p:cNvSpPr/>
              <p:nvPr/>
            </p:nvSpPr>
            <p:spPr>
              <a:xfrm>
                <a:off x="187365" y="3853543"/>
                <a:ext cx="2196606" cy="2617432"/>
              </a:xfrm>
              <a:prstGeom prst="rect">
                <a:avLst/>
              </a:prstGeom>
              <a:solidFill>
                <a:srgbClr val="002D61">
                  <a:alpha val="74902"/>
                </a:srgbClr>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1600" dirty="0">
                    <a:solidFill>
                      <a:srgbClr val="FFFF00"/>
                    </a:solidFill>
                  </a:rPr>
                  <a:t>#Types of variables</a:t>
                </a:r>
              </a:p>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9</m:t>
                      </m:r>
                    </m:oMath>
                  </m:oMathPara>
                </a14:m>
                <a:endParaRPr lang="en-US" sz="1600" dirty="0"/>
              </a:p>
              <a:p>
                <a:pPr algn="ctr"/>
                <a:endParaRPr lang="en-US" sz="1600" dirty="0"/>
              </a:p>
              <a:p>
                <a:pPr algn="ctr"/>
                <a:r>
                  <a:rPr lang="en-US" sz="1600" dirty="0">
                    <a:solidFill>
                      <a:srgbClr val="FFFF00"/>
                    </a:solidFill>
                  </a:rPr>
                  <a:t>#Variables </a:t>
                </a:r>
              </a:p>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4</m:t>
                      </m:r>
                      <m:r>
                        <a:rPr lang="en-US" sz="1600" b="0" i="1" smtClean="0">
                          <a:latin typeface="Cambria Math" panose="02040503050406030204" pitchFamily="18" charset="0"/>
                        </a:rPr>
                        <m:t>𝑚</m:t>
                      </m:r>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𝑛</m:t>
                          </m:r>
                        </m:e>
                        <m:sub>
                          <m:r>
                            <a:rPr lang="en-US" sz="1600" b="0" i="1" smtClean="0">
                              <a:latin typeface="Cambria Math" panose="02040503050406030204" pitchFamily="18" charset="0"/>
                            </a:rPr>
                            <m:t>𝐷𝐸𝑅</m:t>
                          </m:r>
                        </m:sub>
                      </m:sSub>
                      <m:r>
                        <a:rPr lang="en-US" sz="1600" b="0" i="1" smtClean="0">
                          <a:latin typeface="Cambria Math" panose="02040503050406030204" pitchFamily="18" charset="0"/>
                        </a:rPr>
                        <m:t>+4</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𝑛</m:t>
                          </m:r>
                        </m:e>
                        <m:sub>
                          <m:r>
                            <a:rPr lang="en-US" sz="1600" b="0" i="1" smtClean="0">
                              <a:latin typeface="Cambria Math" panose="02040503050406030204" pitchFamily="18" charset="0"/>
                            </a:rPr>
                            <m:t>𝐵𝑎𝑡𝑡</m:t>
                          </m:r>
                        </m:sub>
                      </m:sSub>
                    </m:oMath>
                  </m:oMathPara>
                </a14:m>
                <a:endParaRPr lang="en-US" sz="1600" b="0" dirty="0"/>
              </a:p>
              <a:p>
                <a:pPr algn="ctr"/>
                <a:endParaRPr lang="en-US" sz="1600" b="0" dirty="0"/>
              </a:p>
              <a:p>
                <a:pPr algn="ctr"/>
                <a:r>
                  <a:rPr lang="en-US" sz="1600" b="0" dirty="0">
                    <a:solidFill>
                      <a:srgbClr val="FFFF00"/>
                    </a:solidFill>
                  </a:rPr>
                  <a:t>#Equality Constraints</a:t>
                </a:r>
                <a:r>
                  <a:rPr lang="en-US" sz="1600" b="0" dirty="0"/>
                  <a:t> </a:t>
                </a:r>
                <a14:m>
                  <m:oMath xmlns:m="http://schemas.openxmlformats.org/officeDocument/2006/math">
                    <m:r>
                      <a:rPr lang="en-US" sz="1600" b="0" i="1" smtClean="0">
                        <a:latin typeface="Cambria Math" panose="02040503050406030204" pitchFamily="18" charset="0"/>
                      </a:rPr>
                      <m:t>4</m:t>
                    </m:r>
                    <m:r>
                      <a:rPr lang="en-US" sz="1600" b="0" i="1" smtClean="0">
                        <a:latin typeface="Cambria Math" panose="02040503050406030204" pitchFamily="18" charset="0"/>
                      </a:rPr>
                      <m:t>𝑚</m:t>
                    </m:r>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𝑛</m:t>
                        </m:r>
                      </m:e>
                      <m:sub>
                        <m:r>
                          <a:rPr lang="en-US" sz="1600" b="0" i="1" smtClean="0">
                            <a:latin typeface="Cambria Math" panose="02040503050406030204" pitchFamily="18" charset="0"/>
                          </a:rPr>
                          <m:t>𝐵𝑎𝑡𝑡</m:t>
                        </m:r>
                      </m:sub>
                    </m:sSub>
                  </m:oMath>
                </a14:m>
                <a:r>
                  <a:rPr lang="en-US" sz="1600" dirty="0"/>
                  <a:t> </a:t>
                </a:r>
              </a:p>
              <a:p>
                <a:pPr algn="ctr"/>
                <a:r>
                  <a:rPr lang="en-US" sz="1600" dirty="0"/>
                  <a:t>(Non-Linear)</a:t>
                </a:r>
              </a:p>
            </p:txBody>
          </p:sp>
        </mc:Choice>
        <mc:Fallback>
          <p:sp>
            <p:nvSpPr>
              <p:cNvPr id="16" name="Rectangle 15">
                <a:extLst>
                  <a:ext uri="{FF2B5EF4-FFF2-40B4-BE49-F238E27FC236}">
                    <a16:creationId xmlns:a16="http://schemas.microsoft.com/office/drawing/2014/main" id="{B7B08128-E48D-BCDF-DA72-09B0FF2452BA}"/>
                  </a:ext>
                </a:extLst>
              </p:cNvPr>
              <p:cNvSpPr>
                <a:spLocks noRot="1" noChangeAspect="1" noMove="1" noResize="1" noEditPoints="1" noAdjustHandles="1" noChangeArrowheads="1" noChangeShapeType="1" noTextEdit="1"/>
              </p:cNvSpPr>
              <p:nvPr/>
            </p:nvSpPr>
            <p:spPr>
              <a:xfrm>
                <a:off x="187365" y="3853543"/>
                <a:ext cx="2196606" cy="2617432"/>
              </a:xfrm>
              <a:prstGeom prst="rect">
                <a:avLst/>
              </a:prstGeom>
              <a:blipFill>
                <a:blip r:embed="rId4"/>
                <a:stretch>
                  <a:fillRect/>
                </a:stretch>
              </a:blipFill>
              <a:ln/>
            </p:spPr>
            <p:txBody>
              <a:bodyPr/>
              <a:lstStyle/>
              <a:p>
                <a:r>
                  <a:rPr lang="en-US">
                    <a:noFill/>
                  </a:rPr>
                  <a:t> </a:t>
                </a:r>
              </a:p>
            </p:txBody>
          </p:sp>
        </mc:Fallback>
      </mc:AlternateContent>
      <p:sp>
        <p:nvSpPr>
          <p:cNvPr id="3" name="Rectangle 2">
            <a:extLst>
              <a:ext uri="{FF2B5EF4-FFF2-40B4-BE49-F238E27FC236}">
                <a16:creationId xmlns:a16="http://schemas.microsoft.com/office/drawing/2014/main" id="{E024897D-C278-8DD3-65EF-8B1DEA1A7848}"/>
              </a:ext>
            </a:extLst>
          </p:cNvPr>
          <p:cNvSpPr/>
          <p:nvPr/>
        </p:nvSpPr>
        <p:spPr>
          <a:xfrm>
            <a:off x="7004957" y="2677886"/>
            <a:ext cx="3283428" cy="751114"/>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6" name="Straight Arrow Connector 5">
            <a:extLst>
              <a:ext uri="{FF2B5EF4-FFF2-40B4-BE49-F238E27FC236}">
                <a16:creationId xmlns:a16="http://schemas.microsoft.com/office/drawing/2014/main" id="{1AD6FFD3-B2AC-C885-4E7F-D696852BE9E1}"/>
              </a:ext>
            </a:extLst>
          </p:cNvPr>
          <p:cNvCxnSpPr>
            <a:stCxn id="3" idx="0"/>
          </p:cNvCxnSpPr>
          <p:nvPr/>
        </p:nvCxnSpPr>
        <p:spPr>
          <a:xfrm flipV="1">
            <a:off x="8646671" y="2073729"/>
            <a:ext cx="1575015" cy="6041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8B6843C-581E-49B2-D42D-14EF1F9C8540}"/>
              </a:ext>
            </a:extLst>
          </p:cNvPr>
          <p:cNvSpPr txBox="1"/>
          <p:nvPr/>
        </p:nvSpPr>
        <p:spPr>
          <a:xfrm>
            <a:off x="10221686" y="1705965"/>
            <a:ext cx="1314450" cy="646331"/>
          </a:xfrm>
          <a:prstGeom prst="rect">
            <a:avLst/>
          </a:prstGeom>
          <a:solidFill>
            <a:srgbClr val="00B050"/>
          </a:solidFill>
        </p:spPr>
        <p:txBody>
          <a:bodyPr wrap="square" rtlCol="0">
            <a:spAutoFit/>
          </a:bodyPr>
          <a:lstStyle/>
          <a:p>
            <a:r>
              <a:rPr lang="en-US" dirty="0">
                <a:solidFill>
                  <a:schemeClr val="bg1"/>
                </a:solidFill>
              </a:rPr>
              <a:t>SCD Term (Green Box)</a:t>
            </a:r>
          </a:p>
        </p:txBody>
      </p:sp>
    </p:spTree>
    <p:extLst>
      <p:ext uri="{BB962C8B-B14F-4D97-AF65-F5344CB8AC3E}">
        <p14:creationId xmlns:p14="http://schemas.microsoft.com/office/powerpoint/2010/main" val="329345844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940593" y="4324350"/>
            <a:ext cx="10063163" cy="1198500"/>
          </a:xfrm>
          <a:ln w="38100">
            <a:solidFill>
              <a:schemeClr val="accent3"/>
            </a:solidFill>
          </a:ln>
        </p:spPr>
        <p:txBody>
          <a:bodyPr>
            <a:noAutofit/>
          </a:bodyPr>
          <a:lstStyle/>
          <a:p>
            <a:pPr algn="ctr"/>
            <a:r>
              <a:rPr lang="en-US" sz="2800" b="0" dirty="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p:sp>
        <p:nvSpPr>
          <p:cNvPr id="5" name="TextBox 4">
            <a:extLst>
              <a:ext uri="{FF2B5EF4-FFF2-40B4-BE49-F238E27FC236}">
                <a16:creationId xmlns:a16="http://schemas.microsoft.com/office/drawing/2014/main" id="{CF0FD868-0A00-0958-9612-D576320029A2}"/>
              </a:ext>
            </a:extLst>
          </p:cNvPr>
          <p:cNvSpPr txBox="1"/>
          <p:nvPr/>
        </p:nvSpPr>
        <p:spPr>
          <a:xfrm>
            <a:off x="940593" y="5522850"/>
            <a:ext cx="10063163" cy="369332"/>
          </a:xfrm>
          <a:prstGeom prst="rect">
            <a:avLst/>
          </a:prstGeom>
          <a:noFill/>
          <a:ln w="38100">
            <a:solidFill>
              <a:schemeClr val="accent3"/>
            </a:solidFill>
          </a:ln>
        </p:spPr>
        <p:txBody>
          <a:bodyPr wrap="square" rtlCol="0">
            <a:spAutoFit/>
          </a:bodyPr>
          <a:lstStyle/>
          <a:p>
            <a:pPr algn="ctr"/>
            <a:r>
              <a:rPr lang="en-IN" dirty="0">
                <a:solidFill>
                  <a:schemeClr val="bg1"/>
                </a:solidFill>
                <a:latin typeface="Times New Roman" panose="02020603050405020304" pitchFamily="18" charset="0"/>
                <a:cs typeface="Times New Roman" panose="02020603050405020304" pitchFamily="18" charset="0"/>
              </a:rPr>
              <a:t>Nawaf Nazir and Mads </a:t>
            </a:r>
            <a:r>
              <a:rPr lang="en-IN" dirty="0" err="1">
                <a:solidFill>
                  <a:schemeClr val="bg1"/>
                </a:solidFill>
                <a:latin typeface="Times New Roman" panose="02020603050405020304" pitchFamily="18" charset="0"/>
                <a:cs typeface="Times New Roman" panose="02020603050405020304" pitchFamily="18" charset="0"/>
              </a:rPr>
              <a:t>Almassalkhi</a:t>
            </a:r>
            <a:r>
              <a:rPr lang="en-IN" dirty="0">
                <a:solidFill>
                  <a:schemeClr val="bg1"/>
                </a:solidFill>
              </a:rPr>
              <a:t> </a:t>
            </a:r>
          </a:p>
        </p:txBody>
      </p:sp>
      <p:sp>
        <p:nvSpPr>
          <p:cNvPr id="6" name="TextBox 5">
            <a:extLst>
              <a:ext uri="{FF2B5EF4-FFF2-40B4-BE49-F238E27FC236}">
                <a16:creationId xmlns:a16="http://schemas.microsoft.com/office/drawing/2014/main" id="{FB333CAB-5ADD-D86F-AF45-EAB2EED3D45B}"/>
              </a:ext>
            </a:extLst>
          </p:cNvPr>
          <p:cNvSpPr txBox="1"/>
          <p:nvPr/>
        </p:nvSpPr>
        <p:spPr>
          <a:xfrm>
            <a:off x="940593" y="3546547"/>
            <a:ext cx="10063163" cy="369332"/>
          </a:xfrm>
          <a:prstGeom prst="rect">
            <a:avLst/>
          </a:prstGeom>
          <a:noFill/>
          <a:ln w="38100">
            <a:solidFill>
              <a:schemeClr val="accent3"/>
            </a:solidFill>
          </a:ln>
        </p:spPr>
        <p:txBody>
          <a:bodyPr wrap="square" rtlCol="0">
            <a:spAutoFit/>
          </a:bodyPr>
          <a:lstStyle/>
          <a:p>
            <a:r>
              <a:rPr lang="en-IN" dirty="0">
                <a:solidFill>
                  <a:schemeClr val="bg1"/>
                </a:solidFill>
                <a:latin typeface="Times New Roman" panose="02020603050405020304" pitchFamily="18" charset="0"/>
                <a:cs typeface="Times New Roman" panose="02020603050405020304" pitchFamily="18" charset="0"/>
              </a:rPr>
              <a:t>Power System Computation Conference (2018)</a:t>
            </a:r>
            <a:endParaRPr lang="en-IN" dirty="0">
              <a:solidFill>
                <a:schemeClr val="bg1"/>
              </a:solidFill>
            </a:endParaRPr>
          </a:p>
        </p:txBody>
      </p:sp>
      <p:sp>
        <p:nvSpPr>
          <p:cNvPr id="10" name="Title 1">
            <a:extLst>
              <a:ext uri="{FF2B5EF4-FFF2-40B4-BE49-F238E27FC236}">
                <a16:creationId xmlns:a16="http://schemas.microsoft.com/office/drawing/2014/main" id="{2A693CAC-15FE-94C2-CA15-E8B86457C894}"/>
              </a:ext>
            </a:extLst>
          </p:cNvPr>
          <p:cNvSpPr txBox="1">
            <a:spLocks/>
          </p:cNvSpPr>
          <p:nvPr/>
        </p:nvSpPr>
        <p:spPr>
          <a:xfrm>
            <a:off x="940593" y="1008167"/>
            <a:ext cx="10063163" cy="1015584"/>
          </a:xfrm>
          <a:prstGeom prst="rect">
            <a:avLst/>
          </a:prstGeom>
          <a:ln w="38100">
            <a:solidFill>
              <a:schemeClr val="bg2">
                <a:lumMod val="40000"/>
                <a:lumOff val="60000"/>
              </a:schemeClr>
            </a:solidFill>
          </a:ln>
        </p:spPr>
        <p:txBody>
          <a:bodyPr vert="horz" lIns="0" tIns="0" rIns="0" bIns="0" rtlCol="0" anchor="b" anchorCtr="0">
            <a:normAutofit fontScale="90000"/>
          </a:bodyPr>
          <a:lstStyle>
            <a:lvl1pPr algn="l" defTabSz="914400" rtl="0" eaLnBrk="1" latinLnBrk="0" hangingPunct="1">
              <a:lnSpc>
                <a:spcPct val="90000"/>
              </a:lnSpc>
              <a:spcBef>
                <a:spcPct val="0"/>
              </a:spcBef>
              <a:buNone/>
              <a:defRPr sz="4000" b="1" kern="1200">
                <a:solidFill>
                  <a:schemeClr val="bg1"/>
                </a:solidFill>
                <a:latin typeface="Corbel" panose="020B0503020204020204" pitchFamily="34" charset="0"/>
                <a:ea typeface="+mj-ea"/>
                <a:cs typeface="+mj-cs"/>
              </a:defRPr>
            </a:lvl1pPr>
          </a:lstStyle>
          <a:p>
            <a:pPr algn="ctr"/>
            <a:r>
              <a:rPr lang="en-US" b="0" dirty="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sp>
        <p:nvSpPr>
          <p:cNvPr id="11" name="TextBox 10">
            <a:extLst>
              <a:ext uri="{FF2B5EF4-FFF2-40B4-BE49-F238E27FC236}">
                <a16:creationId xmlns:a16="http://schemas.microsoft.com/office/drawing/2014/main" id="{4219BEC2-ACFE-FB05-60F2-D515BBB50A12}"/>
              </a:ext>
            </a:extLst>
          </p:cNvPr>
          <p:cNvSpPr txBox="1"/>
          <p:nvPr/>
        </p:nvSpPr>
        <p:spPr>
          <a:xfrm>
            <a:off x="940593" y="2023751"/>
            <a:ext cx="10063163" cy="369332"/>
          </a:xfrm>
          <a:prstGeom prst="rect">
            <a:avLst/>
          </a:prstGeom>
          <a:noFill/>
          <a:ln w="38100">
            <a:solidFill>
              <a:schemeClr val="bg2">
                <a:lumMod val="40000"/>
                <a:lumOff val="60000"/>
              </a:schemeClr>
            </a:solidFill>
          </a:ln>
        </p:spPr>
        <p:txBody>
          <a:bodyPr wrap="square" rtlCol="0">
            <a:spAutoFit/>
          </a:bodyPr>
          <a:lstStyle/>
          <a:p>
            <a:pPr algn="ctr"/>
            <a:r>
              <a:rPr lang="en-IN" dirty="0">
                <a:solidFill>
                  <a:schemeClr val="bg1"/>
                </a:solidFill>
                <a:latin typeface="Times New Roman" panose="02020603050405020304" pitchFamily="18" charset="0"/>
                <a:cs typeface="Times New Roman" panose="02020603050405020304" pitchFamily="18" charset="0"/>
              </a:rPr>
              <a:t>Nawaf Nazir, Pavan </a:t>
            </a:r>
            <a:r>
              <a:rPr lang="en-IN" dirty="0" err="1">
                <a:solidFill>
                  <a:schemeClr val="bg1"/>
                </a:solidFill>
                <a:latin typeface="Times New Roman" panose="02020603050405020304" pitchFamily="18" charset="0"/>
                <a:cs typeface="Times New Roman" panose="02020603050405020304" pitchFamily="18" charset="0"/>
              </a:rPr>
              <a:t>Racherla</a:t>
            </a:r>
            <a:r>
              <a:rPr lang="en-IN" dirty="0">
                <a:solidFill>
                  <a:schemeClr val="bg1"/>
                </a:solidFill>
                <a:latin typeface="Times New Roman" panose="02020603050405020304" pitchFamily="18" charset="0"/>
                <a:cs typeface="Times New Roman" panose="02020603050405020304" pitchFamily="18" charset="0"/>
              </a:rPr>
              <a:t> and Mads </a:t>
            </a:r>
            <a:r>
              <a:rPr lang="en-IN" dirty="0" err="1">
                <a:solidFill>
                  <a:schemeClr val="bg1"/>
                </a:solidFill>
                <a:latin typeface="Times New Roman" panose="02020603050405020304" pitchFamily="18" charset="0"/>
                <a:cs typeface="Times New Roman" panose="02020603050405020304" pitchFamily="18" charset="0"/>
              </a:rPr>
              <a:t>Almassalkhi</a:t>
            </a:r>
            <a:r>
              <a:rPr lang="en-IN" dirty="0">
                <a:solidFill>
                  <a:schemeClr val="bg1"/>
                </a:solidFill>
              </a:rPr>
              <a:t> </a:t>
            </a:r>
          </a:p>
        </p:txBody>
      </p:sp>
      <p:sp>
        <p:nvSpPr>
          <p:cNvPr id="12" name="TextBox 11">
            <a:extLst>
              <a:ext uri="{FF2B5EF4-FFF2-40B4-BE49-F238E27FC236}">
                <a16:creationId xmlns:a16="http://schemas.microsoft.com/office/drawing/2014/main" id="{F5E0D70C-65C3-9EA0-42CC-270D85A1B203}"/>
              </a:ext>
            </a:extLst>
          </p:cNvPr>
          <p:cNvSpPr txBox="1"/>
          <p:nvPr/>
        </p:nvSpPr>
        <p:spPr>
          <a:xfrm>
            <a:off x="940593" y="278851"/>
            <a:ext cx="10063163" cy="369332"/>
          </a:xfrm>
          <a:prstGeom prst="rect">
            <a:avLst/>
          </a:prstGeom>
          <a:noFill/>
          <a:ln w="38100">
            <a:solidFill>
              <a:schemeClr val="bg2">
                <a:lumMod val="40000"/>
                <a:lumOff val="60000"/>
              </a:schemeClr>
            </a:solidFill>
          </a:ln>
        </p:spPr>
        <p:txBody>
          <a:bodyPr wrap="square" rtlCol="0">
            <a:spAutoFit/>
          </a:bodyPr>
          <a:lstStyle/>
          <a:p>
            <a:r>
              <a:rPr lang="en-IN" dirty="0">
                <a:solidFill>
                  <a:schemeClr val="bg1"/>
                </a:solidFill>
                <a:latin typeface="Times New Roman" panose="02020603050405020304" pitchFamily="18" charset="0"/>
                <a:cs typeface="Times New Roman" panose="02020603050405020304" pitchFamily="18" charset="0"/>
              </a:rPr>
              <a:t>IEEE TRANSACTIONS IN POWER SYSTEMS (2020)</a:t>
            </a:r>
            <a:endParaRPr lang="en-IN" dirty="0">
              <a:solidFill>
                <a:schemeClr val="bg1"/>
              </a:solidFill>
            </a:endParaRPr>
          </a:p>
        </p:txBody>
      </p:sp>
      <p:sp>
        <p:nvSpPr>
          <p:cNvPr id="14" name="Rectangle 13">
            <a:extLst>
              <a:ext uri="{FF2B5EF4-FFF2-40B4-BE49-F238E27FC236}">
                <a16:creationId xmlns:a16="http://schemas.microsoft.com/office/drawing/2014/main" id="{5F0A456C-341D-2B62-48CF-EB8B26CB0D50}"/>
              </a:ext>
            </a:extLst>
          </p:cNvPr>
          <p:cNvSpPr/>
          <p:nvPr/>
        </p:nvSpPr>
        <p:spPr>
          <a:xfrm rot="19525140">
            <a:off x="-156826" y="3076369"/>
            <a:ext cx="2194839" cy="461665"/>
          </a:xfrm>
          <a:prstGeom prst="rect">
            <a:avLst/>
          </a:prstGeom>
        </p:spPr>
        <p:style>
          <a:lnRef idx="2">
            <a:schemeClr val="accent4"/>
          </a:lnRef>
          <a:fillRef idx="1">
            <a:schemeClr val="lt1"/>
          </a:fillRef>
          <a:effectRef idx="0">
            <a:schemeClr val="accent4"/>
          </a:effectRef>
          <a:fontRef idx="minor">
            <a:schemeClr val="dk1"/>
          </a:fontRef>
        </p:style>
        <p:txBody>
          <a:bodyPr wrap="square" lIns="91440" tIns="45720" rIns="91440" bIns="45720">
            <a:spAutoFit/>
          </a:bodyPr>
          <a:lstStyle/>
          <a:p>
            <a:pPr algn="ctr"/>
            <a:r>
              <a:rPr lang="en-US" sz="2400" b="0" cap="none" spc="0" dirty="0">
                <a:ln w="0"/>
                <a:solidFill>
                  <a:schemeClr val="accent1"/>
                </a:solidFill>
                <a:effectLst>
                  <a:outerShdw blurRad="38100" dist="25400" dir="5400000" algn="ctr" rotWithShape="0">
                    <a:srgbClr val="6E747A">
                      <a:alpha val="43000"/>
                    </a:srgbClr>
                  </a:outerShdw>
                </a:effectLst>
              </a:rPr>
              <a:t>Reference [22]</a:t>
            </a:r>
          </a:p>
        </p:txBody>
      </p:sp>
    </p:spTree>
    <p:extLst>
      <p:ext uri="{BB962C8B-B14F-4D97-AF65-F5344CB8AC3E}">
        <p14:creationId xmlns:p14="http://schemas.microsoft.com/office/powerpoint/2010/main" val="159376897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8096251" y="240003"/>
            <a:ext cx="3336131" cy="1419059"/>
          </a:xfrm>
          <a:ln w="38100">
            <a:solidFill>
              <a:schemeClr val="accent3"/>
            </a:solidFill>
          </a:ln>
        </p:spPr>
        <p:txBody>
          <a:bodyPr>
            <a:noAutofit/>
          </a:bodyPr>
          <a:lstStyle/>
          <a:p>
            <a:pPr algn="ctr"/>
            <a:r>
              <a:rPr lang="en-US" sz="2000" b="0" dirty="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p:sp>
        <p:nvSpPr>
          <p:cNvPr id="10" name="Title 1">
            <a:extLst>
              <a:ext uri="{FF2B5EF4-FFF2-40B4-BE49-F238E27FC236}">
                <a16:creationId xmlns:a16="http://schemas.microsoft.com/office/drawing/2014/main" id="{2A693CAC-15FE-94C2-CA15-E8B86457C894}"/>
              </a:ext>
            </a:extLst>
          </p:cNvPr>
          <p:cNvSpPr txBox="1">
            <a:spLocks/>
          </p:cNvSpPr>
          <p:nvPr/>
        </p:nvSpPr>
        <p:spPr>
          <a:xfrm>
            <a:off x="578645" y="243199"/>
            <a:ext cx="3583782" cy="1015584"/>
          </a:xfrm>
          <a:prstGeom prst="rect">
            <a:avLst/>
          </a:prstGeom>
          <a:ln w="38100">
            <a:solidFill>
              <a:schemeClr val="bg2">
                <a:lumMod val="40000"/>
                <a:lumOff val="60000"/>
              </a:schemeClr>
            </a:solidFill>
          </a:ln>
        </p:spPr>
        <p:txBody>
          <a:bodyPr vert="horz" lIns="0" tIns="0" rIns="0" bIns="0" rtlCol="0" anchor="b" anchorCtr="0">
            <a:normAutofit fontScale="52500" lnSpcReduction="20000"/>
          </a:bodyPr>
          <a:lstStyle>
            <a:lvl1pPr algn="l" defTabSz="914400" rtl="0" eaLnBrk="1" latinLnBrk="0" hangingPunct="1">
              <a:lnSpc>
                <a:spcPct val="90000"/>
              </a:lnSpc>
              <a:spcBef>
                <a:spcPct val="0"/>
              </a:spcBef>
              <a:buNone/>
              <a:defRPr sz="4000" b="1" kern="1200">
                <a:solidFill>
                  <a:schemeClr val="bg1"/>
                </a:solidFill>
                <a:latin typeface="Corbel" panose="020B0503020204020204" pitchFamily="34" charset="0"/>
                <a:ea typeface="+mj-ea"/>
                <a:cs typeface="+mj-cs"/>
              </a:defRPr>
            </a:lvl1pPr>
          </a:lstStyle>
          <a:p>
            <a:pPr algn="ctr"/>
            <a:r>
              <a:rPr lang="en-US" b="0" dirty="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sp>
        <p:nvSpPr>
          <p:cNvPr id="14" name="Rectangle 13">
            <a:extLst>
              <a:ext uri="{FF2B5EF4-FFF2-40B4-BE49-F238E27FC236}">
                <a16:creationId xmlns:a16="http://schemas.microsoft.com/office/drawing/2014/main" id="{5F0A456C-341D-2B62-48CF-EB8B26CB0D50}"/>
              </a:ext>
            </a:extLst>
          </p:cNvPr>
          <p:cNvSpPr/>
          <p:nvPr/>
        </p:nvSpPr>
        <p:spPr>
          <a:xfrm rot="19525140">
            <a:off x="6650437" y="376553"/>
            <a:ext cx="1371255" cy="307777"/>
          </a:xfrm>
          <a:prstGeom prst="rect">
            <a:avLst/>
          </a:prstGeom>
        </p:spPr>
        <p:style>
          <a:lnRef idx="2">
            <a:schemeClr val="accent4"/>
          </a:lnRef>
          <a:fillRef idx="1">
            <a:schemeClr val="lt1"/>
          </a:fillRef>
          <a:effectRef idx="0">
            <a:schemeClr val="accent4"/>
          </a:effectRef>
          <a:fontRef idx="minor">
            <a:schemeClr val="dk1"/>
          </a:fontRef>
        </p:style>
        <p:txBody>
          <a:bodyPr wrap="square" lIns="91440" tIns="45720" rIns="91440" bIns="45720">
            <a:spAutoFit/>
          </a:bodyPr>
          <a:lstStyle/>
          <a:p>
            <a:pPr algn="ctr"/>
            <a:r>
              <a:rPr lang="en-US" sz="1400" b="0" cap="none" spc="0" dirty="0">
                <a:ln w="0"/>
                <a:solidFill>
                  <a:schemeClr val="accent1"/>
                </a:solidFill>
                <a:effectLst>
                  <a:outerShdw blurRad="38100" dist="25400" dir="5400000" algn="ctr" rotWithShape="0">
                    <a:srgbClr val="6E747A">
                      <a:alpha val="43000"/>
                    </a:srgbClr>
                  </a:outerShdw>
                </a:effectLst>
              </a:rPr>
              <a:t>Reference [22]</a:t>
            </a:r>
          </a:p>
        </p:txBody>
      </p:sp>
      <p:sp>
        <p:nvSpPr>
          <p:cNvPr id="3" name="TextBox 2">
            <a:extLst>
              <a:ext uri="{FF2B5EF4-FFF2-40B4-BE49-F238E27FC236}">
                <a16:creationId xmlns:a16="http://schemas.microsoft.com/office/drawing/2014/main" id="{50F7FF7C-F556-8488-89D9-254CDE3C8DF1}"/>
              </a:ext>
            </a:extLst>
          </p:cNvPr>
          <p:cNvSpPr txBox="1"/>
          <p:nvPr/>
        </p:nvSpPr>
        <p:spPr>
          <a:xfrm>
            <a:off x="759617" y="1368238"/>
            <a:ext cx="4260057" cy="5078313"/>
          </a:xfrm>
          <a:prstGeom prst="rect">
            <a:avLst/>
          </a:prstGeom>
          <a:noFill/>
          <a:ln>
            <a:solidFill>
              <a:schemeClr val="accent1"/>
            </a:solidFill>
          </a:ln>
        </p:spPr>
        <p:txBody>
          <a:bodyPr wrap="square" numCol="1" rtlCol="0">
            <a:spAutoFit/>
          </a:bodyPr>
          <a:lstStyle/>
          <a:p>
            <a:r>
              <a:rPr lang="en-US" dirty="0">
                <a:solidFill>
                  <a:schemeClr val="tx2">
                    <a:lumMod val="20000"/>
                    <a:lumOff val="80000"/>
                  </a:schemeClr>
                </a:solidFill>
              </a:rPr>
              <a:t>IEEE 123 and 13 bus systems</a:t>
            </a:r>
          </a:p>
          <a:p>
            <a:endParaRPr lang="en-US" dirty="0">
              <a:solidFill>
                <a:schemeClr val="tx2">
                  <a:lumMod val="20000"/>
                  <a:lumOff val="80000"/>
                </a:schemeClr>
              </a:solidFill>
            </a:endParaRPr>
          </a:p>
          <a:p>
            <a:r>
              <a:rPr lang="en-US" dirty="0">
                <a:solidFill>
                  <a:schemeClr val="tx2">
                    <a:lumMod val="20000"/>
                    <a:lumOff val="80000"/>
                  </a:schemeClr>
                </a:solidFill>
              </a:rPr>
              <a:t>Unbalanced, Phases assumed to be NOT coupled</a:t>
            </a:r>
          </a:p>
          <a:p>
            <a:endParaRPr lang="en-US" dirty="0">
              <a:solidFill>
                <a:schemeClr val="tx2">
                  <a:lumMod val="20000"/>
                  <a:lumOff val="80000"/>
                </a:schemeClr>
              </a:solidFill>
            </a:endParaRPr>
          </a:p>
          <a:p>
            <a:r>
              <a:rPr lang="en-US" dirty="0">
                <a:solidFill>
                  <a:schemeClr val="tx2">
                    <a:lumMod val="20000"/>
                    <a:lumOff val="80000"/>
                  </a:schemeClr>
                </a:solidFill>
              </a:rPr>
              <a:t>Second Order Conic Decomposition (SOCP) used to fix State-of-Charge (SOC) for batteries at every time step. [~1 minute]</a:t>
            </a:r>
          </a:p>
          <a:p>
            <a:endParaRPr lang="en-US" dirty="0">
              <a:solidFill>
                <a:schemeClr val="tx2">
                  <a:lumMod val="20000"/>
                  <a:lumOff val="80000"/>
                </a:schemeClr>
              </a:solidFill>
            </a:endParaRPr>
          </a:p>
          <a:p>
            <a:r>
              <a:rPr lang="en-US" dirty="0">
                <a:solidFill>
                  <a:schemeClr val="tx2">
                    <a:lumMod val="20000"/>
                    <a:lumOff val="80000"/>
                  </a:schemeClr>
                </a:solidFill>
              </a:rPr>
              <a:t>Non-Linear Programming (NLP) to solve the individual decoupled time-steps (in parallel). [~ seconds]</a:t>
            </a:r>
          </a:p>
          <a:p>
            <a:endParaRPr lang="en-US" dirty="0">
              <a:solidFill>
                <a:schemeClr val="tx2">
                  <a:lumMod val="20000"/>
                  <a:lumOff val="80000"/>
                </a:schemeClr>
              </a:solidFill>
            </a:endParaRPr>
          </a:p>
          <a:p>
            <a:r>
              <a:rPr lang="en-US" dirty="0">
                <a:solidFill>
                  <a:schemeClr val="tx2">
                    <a:lumMod val="20000"/>
                    <a:lumOff val="80000"/>
                  </a:schemeClr>
                </a:solidFill>
              </a:rPr>
              <a:t>Uses the proof on the based on the 2018 paper to assume a relaxation of the complementarity constraint (with suitable augmentation of the objective function).</a:t>
            </a:r>
          </a:p>
        </p:txBody>
      </p:sp>
      <p:sp>
        <p:nvSpPr>
          <p:cNvPr id="4" name="TextBox 3">
            <a:extLst>
              <a:ext uri="{FF2B5EF4-FFF2-40B4-BE49-F238E27FC236}">
                <a16:creationId xmlns:a16="http://schemas.microsoft.com/office/drawing/2014/main" id="{8A1BD07B-B041-B533-7F65-FD4A690C5499}"/>
              </a:ext>
            </a:extLst>
          </p:cNvPr>
          <p:cNvSpPr txBox="1"/>
          <p:nvPr/>
        </p:nvSpPr>
        <p:spPr>
          <a:xfrm>
            <a:off x="5676900" y="1828800"/>
            <a:ext cx="5987653" cy="4801314"/>
          </a:xfrm>
          <a:prstGeom prst="rect">
            <a:avLst/>
          </a:prstGeom>
          <a:noFill/>
          <a:ln>
            <a:solidFill>
              <a:schemeClr val="accent3"/>
            </a:solidFill>
          </a:ln>
        </p:spPr>
        <p:txBody>
          <a:bodyPr wrap="square" rtlCol="0">
            <a:spAutoFit/>
          </a:bodyPr>
          <a:lstStyle/>
          <a:p>
            <a:r>
              <a:rPr lang="en-US" dirty="0">
                <a:solidFill>
                  <a:schemeClr val="tx2">
                    <a:lumMod val="20000"/>
                    <a:lumOff val="80000"/>
                  </a:schemeClr>
                </a:solidFill>
              </a:rPr>
              <a:t>IEEE 13 bus system</a:t>
            </a:r>
          </a:p>
          <a:p>
            <a:endParaRPr lang="en-US" dirty="0">
              <a:solidFill>
                <a:schemeClr val="tx2">
                  <a:lumMod val="20000"/>
                  <a:lumOff val="80000"/>
                </a:schemeClr>
              </a:solidFill>
            </a:endParaRPr>
          </a:p>
          <a:p>
            <a:r>
              <a:rPr lang="en-US" dirty="0">
                <a:solidFill>
                  <a:schemeClr val="tx2">
                    <a:lumMod val="20000"/>
                    <a:lumOff val="80000"/>
                  </a:schemeClr>
                </a:solidFill>
              </a:rPr>
              <a:t>Unbalanced, Phases assumed to be NOT coupled. </a:t>
            </a:r>
          </a:p>
          <a:p>
            <a:endParaRPr lang="en-US" dirty="0">
              <a:solidFill>
                <a:schemeClr val="tx2">
                  <a:lumMod val="20000"/>
                  <a:lumOff val="80000"/>
                </a:schemeClr>
              </a:solidFill>
            </a:endParaRPr>
          </a:p>
          <a:p>
            <a:r>
              <a:rPr lang="en-US" dirty="0">
                <a:solidFill>
                  <a:schemeClr val="tx2">
                    <a:lumMod val="20000"/>
                    <a:lumOff val="80000"/>
                  </a:schemeClr>
                </a:solidFill>
              </a:rPr>
              <a:t>STL Elements (Discrete-control)</a:t>
            </a:r>
          </a:p>
          <a:p>
            <a:r>
              <a:rPr lang="en-US" dirty="0">
                <a:solidFill>
                  <a:schemeClr val="tx2">
                    <a:lumMod val="20000"/>
                    <a:lumOff val="80000"/>
                  </a:schemeClr>
                </a:solidFill>
              </a:rPr>
              <a:t>	Optimized </a:t>
            </a:r>
            <a:r>
              <a:rPr lang="en-US" i="1" dirty="0">
                <a:solidFill>
                  <a:schemeClr val="tx2">
                    <a:lumMod val="20000"/>
                    <a:lumOff val="80000"/>
                  </a:schemeClr>
                </a:solidFill>
              </a:rPr>
              <a:t>slowly </a:t>
            </a:r>
            <a:r>
              <a:rPr lang="en-US" dirty="0">
                <a:solidFill>
                  <a:schemeClr val="tx2">
                    <a:lumMod val="20000"/>
                    <a:lumOff val="80000"/>
                  </a:schemeClr>
                </a:solidFill>
              </a:rPr>
              <a:t>using Multi-Integer Linear Programming</a:t>
            </a:r>
          </a:p>
          <a:p>
            <a:endParaRPr lang="en-US" dirty="0">
              <a:solidFill>
                <a:schemeClr val="tx2">
                  <a:lumMod val="20000"/>
                  <a:lumOff val="80000"/>
                </a:schemeClr>
              </a:solidFill>
            </a:endParaRPr>
          </a:p>
          <a:p>
            <a:r>
              <a:rPr lang="en-US" dirty="0">
                <a:solidFill>
                  <a:schemeClr val="tx2">
                    <a:lumMod val="20000"/>
                    <a:lumOff val="80000"/>
                  </a:schemeClr>
                </a:solidFill>
              </a:rPr>
              <a:t>Renewables + Battery</a:t>
            </a:r>
          </a:p>
          <a:p>
            <a:r>
              <a:rPr lang="en-US" dirty="0">
                <a:solidFill>
                  <a:schemeClr val="tx2">
                    <a:lumMod val="20000"/>
                    <a:lumOff val="80000"/>
                  </a:schemeClr>
                </a:solidFill>
              </a:rPr>
              <a:t>	Optimized </a:t>
            </a:r>
            <a:r>
              <a:rPr lang="en-US" i="1" dirty="0" err="1">
                <a:solidFill>
                  <a:schemeClr val="tx2">
                    <a:lumMod val="20000"/>
                    <a:lumOff val="80000"/>
                  </a:schemeClr>
                </a:solidFill>
              </a:rPr>
              <a:t>fastly</a:t>
            </a:r>
            <a:r>
              <a:rPr lang="en-US" dirty="0">
                <a:solidFill>
                  <a:schemeClr val="tx2">
                    <a:lumMod val="20000"/>
                    <a:lumOff val="80000"/>
                  </a:schemeClr>
                </a:solidFill>
              </a:rPr>
              <a:t> using SOCP</a:t>
            </a:r>
          </a:p>
          <a:p>
            <a:r>
              <a:rPr lang="en-US" dirty="0">
                <a:solidFill>
                  <a:schemeClr val="tx2">
                    <a:lumMod val="20000"/>
                    <a:lumOff val="80000"/>
                  </a:schemeClr>
                </a:solidFill>
              </a:rPr>
              <a:t>	[~1 minute]</a:t>
            </a:r>
          </a:p>
          <a:p>
            <a:endParaRPr lang="en-US" dirty="0">
              <a:solidFill>
                <a:schemeClr val="tx2">
                  <a:lumMod val="20000"/>
                  <a:lumOff val="80000"/>
                </a:schemeClr>
              </a:solidFill>
            </a:endParaRPr>
          </a:p>
          <a:p>
            <a:r>
              <a:rPr lang="en-US" dirty="0">
                <a:solidFill>
                  <a:schemeClr val="tx2">
                    <a:lumMod val="20000"/>
                    <a:lumOff val="80000"/>
                  </a:schemeClr>
                </a:solidFill>
              </a:rPr>
              <a:t>Proof given, that for </a:t>
            </a:r>
            <a:r>
              <a:rPr lang="en-US" i="1" dirty="0">
                <a:solidFill>
                  <a:schemeClr val="tx2">
                    <a:lumMod val="20000"/>
                    <a:lumOff val="80000"/>
                  </a:schemeClr>
                </a:solidFill>
              </a:rPr>
              <a:t>realistic </a:t>
            </a:r>
            <a:r>
              <a:rPr lang="en-US" dirty="0">
                <a:solidFill>
                  <a:schemeClr val="tx2">
                    <a:lumMod val="20000"/>
                    <a:lumOff val="80000"/>
                  </a:schemeClr>
                </a:solidFill>
              </a:rPr>
              <a:t>systems, relaxing the hard battery complementarity constraint AND adding a soft constraint to the objective function, makes the problem NOT Mixed-Integer, while still yielding feasibly, </a:t>
            </a:r>
            <a:r>
              <a:rPr lang="en-US" i="1" dirty="0">
                <a:solidFill>
                  <a:schemeClr val="tx2">
                    <a:lumMod val="20000"/>
                    <a:lumOff val="80000"/>
                  </a:schemeClr>
                </a:solidFill>
              </a:rPr>
              <a:t>near-optimal </a:t>
            </a:r>
            <a:r>
              <a:rPr lang="en-US" dirty="0" err="1">
                <a:solidFill>
                  <a:schemeClr val="tx2">
                    <a:lumMod val="20000"/>
                    <a:lumOff val="80000"/>
                  </a:schemeClr>
                </a:solidFill>
              </a:rPr>
              <a:t>soltutions</a:t>
            </a:r>
            <a:r>
              <a:rPr lang="en-US" dirty="0">
                <a:solidFill>
                  <a:schemeClr val="tx2">
                    <a:lumMod val="20000"/>
                    <a:lumOff val="80000"/>
                  </a:schemeClr>
                </a:solidFill>
              </a:rPr>
              <a:t>.</a:t>
            </a:r>
          </a:p>
        </p:txBody>
      </p:sp>
    </p:spTree>
    <p:extLst>
      <p:ext uri="{BB962C8B-B14F-4D97-AF65-F5344CB8AC3E}">
        <p14:creationId xmlns:p14="http://schemas.microsoft.com/office/powerpoint/2010/main" val="142283093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628900"/>
            <a:ext cx="10063163" cy="1198500"/>
          </a:xfrm>
          <a:ln w="38100">
            <a:solidFill>
              <a:schemeClr val="accent3"/>
            </a:solidFill>
          </a:ln>
        </p:spPr>
        <p:txBody>
          <a:bodyPr>
            <a:noAutofit/>
          </a:bodyPr>
          <a:lstStyle/>
          <a:p>
            <a:pPr algn="ctr"/>
            <a:r>
              <a:rPr lang="en-US" sz="2800" b="0" dirty="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p:sp>
        <p:nvSpPr>
          <p:cNvPr id="5" name="TextBox 4">
            <a:extLst>
              <a:ext uri="{FF2B5EF4-FFF2-40B4-BE49-F238E27FC236}">
                <a16:creationId xmlns:a16="http://schemas.microsoft.com/office/drawing/2014/main" id="{CF0FD868-0A00-0958-9612-D576320029A2}"/>
              </a:ext>
            </a:extLst>
          </p:cNvPr>
          <p:cNvSpPr txBox="1"/>
          <p:nvPr/>
        </p:nvSpPr>
        <p:spPr>
          <a:xfrm>
            <a:off x="1064418" y="3827400"/>
            <a:ext cx="10063163" cy="369332"/>
          </a:xfrm>
          <a:prstGeom prst="rect">
            <a:avLst/>
          </a:prstGeom>
          <a:noFill/>
          <a:ln w="38100">
            <a:solidFill>
              <a:schemeClr val="accent3"/>
            </a:solidFill>
          </a:ln>
        </p:spPr>
        <p:txBody>
          <a:bodyPr wrap="square" rtlCol="0">
            <a:spAutoFit/>
          </a:bodyPr>
          <a:lstStyle/>
          <a:p>
            <a:pPr algn="ctr"/>
            <a:r>
              <a:rPr lang="en-IN" dirty="0">
                <a:solidFill>
                  <a:schemeClr val="bg1"/>
                </a:solidFill>
                <a:latin typeface="Times New Roman" panose="02020603050405020304" pitchFamily="18" charset="0"/>
                <a:cs typeface="Times New Roman" panose="02020603050405020304" pitchFamily="18" charset="0"/>
              </a:rPr>
              <a:t>Nawaf Nazir and Mads </a:t>
            </a:r>
            <a:r>
              <a:rPr lang="en-IN" dirty="0" err="1">
                <a:solidFill>
                  <a:schemeClr val="bg1"/>
                </a:solidFill>
                <a:latin typeface="Times New Roman" panose="02020603050405020304" pitchFamily="18" charset="0"/>
                <a:cs typeface="Times New Roman" panose="02020603050405020304" pitchFamily="18" charset="0"/>
              </a:rPr>
              <a:t>Almassalkhi</a:t>
            </a:r>
            <a:r>
              <a:rPr lang="en-IN" dirty="0">
                <a:solidFill>
                  <a:schemeClr val="bg1"/>
                </a:solidFill>
              </a:rPr>
              <a:t> </a:t>
            </a:r>
          </a:p>
        </p:txBody>
      </p:sp>
      <p:sp>
        <p:nvSpPr>
          <p:cNvPr id="6" name="TextBox 5">
            <a:extLst>
              <a:ext uri="{FF2B5EF4-FFF2-40B4-BE49-F238E27FC236}">
                <a16:creationId xmlns:a16="http://schemas.microsoft.com/office/drawing/2014/main" id="{FB333CAB-5ADD-D86F-AF45-EAB2EED3D45B}"/>
              </a:ext>
            </a:extLst>
          </p:cNvPr>
          <p:cNvSpPr txBox="1"/>
          <p:nvPr/>
        </p:nvSpPr>
        <p:spPr>
          <a:xfrm>
            <a:off x="1064418" y="1851097"/>
            <a:ext cx="10063163" cy="369332"/>
          </a:xfrm>
          <a:prstGeom prst="rect">
            <a:avLst/>
          </a:prstGeom>
          <a:noFill/>
          <a:ln w="38100">
            <a:solidFill>
              <a:schemeClr val="accent3"/>
            </a:solidFill>
          </a:ln>
        </p:spPr>
        <p:txBody>
          <a:bodyPr wrap="square" rtlCol="0">
            <a:spAutoFit/>
          </a:bodyPr>
          <a:lstStyle/>
          <a:p>
            <a:r>
              <a:rPr lang="en-IN" dirty="0">
                <a:solidFill>
                  <a:schemeClr val="bg1"/>
                </a:solidFill>
                <a:latin typeface="Times New Roman" panose="02020603050405020304" pitchFamily="18" charset="0"/>
                <a:cs typeface="Times New Roman" panose="02020603050405020304" pitchFamily="18" charset="0"/>
              </a:rPr>
              <a:t>Power System Computation Conference (2018)</a:t>
            </a:r>
            <a:endParaRPr lang="en-IN" dirty="0">
              <a:solidFill>
                <a:schemeClr val="bg1"/>
              </a:solidFill>
            </a:endParaRPr>
          </a:p>
        </p:txBody>
      </p:sp>
      <p:sp>
        <p:nvSpPr>
          <p:cNvPr id="3" name="TextBox 2">
            <a:extLst>
              <a:ext uri="{FF2B5EF4-FFF2-40B4-BE49-F238E27FC236}">
                <a16:creationId xmlns:a16="http://schemas.microsoft.com/office/drawing/2014/main" id="{54CE4A4E-4F0A-4A57-07B2-2D7E8CBED98A}"/>
              </a:ext>
            </a:extLst>
          </p:cNvPr>
          <p:cNvSpPr txBox="1"/>
          <p:nvPr/>
        </p:nvSpPr>
        <p:spPr>
          <a:xfrm>
            <a:off x="1885950" y="5212316"/>
            <a:ext cx="2371725" cy="1200329"/>
          </a:xfrm>
          <a:prstGeom prst="rect">
            <a:avLst/>
          </a:prstGeom>
          <a:noFill/>
          <a:ln>
            <a:solidFill>
              <a:schemeClr val="bg2">
                <a:lumMod val="20000"/>
                <a:lumOff val="80000"/>
              </a:schemeClr>
            </a:solidFill>
          </a:ln>
        </p:spPr>
        <p:txBody>
          <a:bodyPr wrap="square" rtlCol="0">
            <a:spAutoFit/>
          </a:bodyPr>
          <a:lstStyle/>
          <a:p>
            <a:r>
              <a:rPr lang="en-US" dirty="0">
                <a:solidFill>
                  <a:schemeClr val="bg1"/>
                </a:solidFill>
              </a:rPr>
              <a:t>Currently at PNNL</a:t>
            </a:r>
            <a:br>
              <a:rPr lang="en-US" dirty="0">
                <a:solidFill>
                  <a:schemeClr val="bg1"/>
                </a:solidFill>
              </a:rPr>
            </a:br>
            <a:r>
              <a:rPr lang="en-US" dirty="0">
                <a:solidFill>
                  <a:schemeClr val="bg1"/>
                </a:solidFill>
              </a:rPr>
              <a:t>Then: PhD at University of Vermont (UVM)</a:t>
            </a:r>
          </a:p>
        </p:txBody>
      </p:sp>
      <p:sp>
        <p:nvSpPr>
          <p:cNvPr id="7" name="TextBox 6">
            <a:extLst>
              <a:ext uri="{FF2B5EF4-FFF2-40B4-BE49-F238E27FC236}">
                <a16:creationId xmlns:a16="http://schemas.microsoft.com/office/drawing/2014/main" id="{A2DED524-45D5-DC85-C0DA-028FBD970E1F}"/>
              </a:ext>
            </a:extLst>
          </p:cNvPr>
          <p:cNvSpPr txBox="1"/>
          <p:nvPr/>
        </p:nvSpPr>
        <p:spPr>
          <a:xfrm>
            <a:off x="8210550" y="5193265"/>
            <a:ext cx="2371725" cy="646331"/>
          </a:xfrm>
          <a:prstGeom prst="rect">
            <a:avLst/>
          </a:prstGeom>
          <a:noFill/>
          <a:ln>
            <a:solidFill>
              <a:schemeClr val="bg2">
                <a:lumMod val="20000"/>
                <a:lumOff val="80000"/>
              </a:schemeClr>
            </a:solidFill>
          </a:ln>
        </p:spPr>
        <p:txBody>
          <a:bodyPr wrap="square" rtlCol="0">
            <a:spAutoFit/>
          </a:bodyPr>
          <a:lstStyle/>
          <a:p>
            <a:r>
              <a:rPr lang="en-US" dirty="0">
                <a:solidFill>
                  <a:schemeClr val="bg1"/>
                </a:solidFill>
              </a:rPr>
              <a:t>Currently Assoc. Prof. at UVM</a:t>
            </a:r>
          </a:p>
        </p:txBody>
      </p:sp>
      <p:cxnSp>
        <p:nvCxnSpPr>
          <p:cNvPr id="9" name="Straight Arrow Connector 8">
            <a:extLst>
              <a:ext uri="{FF2B5EF4-FFF2-40B4-BE49-F238E27FC236}">
                <a16:creationId xmlns:a16="http://schemas.microsoft.com/office/drawing/2014/main" id="{09E2C2EA-CA0F-7418-6264-E0C918F10F77}"/>
              </a:ext>
            </a:extLst>
          </p:cNvPr>
          <p:cNvCxnSpPr/>
          <p:nvPr/>
        </p:nvCxnSpPr>
        <p:spPr>
          <a:xfrm flipH="1">
            <a:off x="2743200" y="4105275"/>
            <a:ext cx="1304925" cy="1107041"/>
          </a:xfrm>
          <a:prstGeom prst="straightConnector1">
            <a:avLst/>
          </a:prstGeom>
          <a:ln w="3175">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E6DC399-63BA-2B63-5D63-22924541F2D2}"/>
              </a:ext>
            </a:extLst>
          </p:cNvPr>
          <p:cNvCxnSpPr/>
          <p:nvPr/>
        </p:nvCxnSpPr>
        <p:spPr>
          <a:xfrm>
            <a:off x="7696200" y="4105275"/>
            <a:ext cx="1238250" cy="1087990"/>
          </a:xfrm>
          <a:prstGeom prst="straightConnector1">
            <a:avLst/>
          </a:prstGeom>
          <a:ln w="3175">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879158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95275"/>
            <a:ext cx="10063163" cy="1198500"/>
          </a:xfrm>
          <a:ln w="38100">
            <a:solidFill>
              <a:schemeClr val="accent3"/>
            </a:solidFill>
          </a:ln>
        </p:spPr>
        <p:txBody>
          <a:bodyPr>
            <a:noAutofit/>
          </a:bodyPr>
          <a:lstStyle/>
          <a:p>
            <a:pPr algn="ctr"/>
            <a:r>
              <a:rPr lang="en-US" sz="2800" b="0" dirty="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p:sp>
        <p:nvSpPr>
          <p:cNvPr id="4" name="Content Placeholder 2">
            <a:extLst>
              <a:ext uri="{FF2B5EF4-FFF2-40B4-BE49-F238E27FC236}">
                <a16:creationId xmlns:a16="http://schemas.microsoft.com/office/drawing/2014/main" id="{D5B1AC77-B126-AD1C-0477-647E13017E62}"/>
              </a:ext>
            </a:extLst>
          </p:cNvPr>
          <p:cNvSpPr>
            <a:spLocks noGrp="1"/>
          </p:cNvSpPr>
          <p:nvPr>
            <p:ph idx="1"/>
          </p:nvPr>
        </p:nvSpPr>
        <p:spPr>
          <a:xfrm>
            <a:off x="1077686" y="2248664"/>
            <a:ext cx="10063163" cy="4286531"/>
          </a:xfrm>
          <a:ln>
            <a:solidFill>
              <a:schemeClr val="accent3"/>
            </a:solidFill>
          </a:ln>
        </p:spPr>
        <p:txBody>
          <a:bodyPr>
            <a:normAutofit/>
          </a:bodyPr>
          <a:lstStyle/>
          <a:p>
            <a:r>
              <a:rPr lang="en-US" dirty="0"/>
              <a:t>Distribution System</a:t>
            </a:r>
          </a:p>
          <a:p>
            <a:pPr lvl="1">
              <a:buClr>
                <a:schemeClr val="accent3"/>
              </a:buClr>
              <a:buSzPct val="50000"/>
              <a:buFont typeface="Wingdings" panose="05000000000000000000" pitchFamily="2" charset="2"/>
              <a:buChar char="Ø"/>
            </a:pPr>
            <a:r>
              <a:rPr lang="en-US" dirty="0"/>
              <a:t>Unbalanced</a:t>
            </a:r>
          </a:p>
          <a:p>
            <a:pPr lvl="1">
              <a:buClr>
                <a:schemeClr val="accent3"/>
              </a:buClr>
              <a:buSzPct val="50000"/>
              <a:buFont typeface="Wingdings" panose="05000000000000000000" pitchFamily="2" charset="2"/>
              <a:buChar char="Ø"/>
            </a:pPr>
            <a:r>
              <a:rPr lang="en-US" dirty="0"/>
              <a:t>Mechanical Assets?</a:t>
            </a:r>
          </a:p>
          <a:p>
            <a:pPr lvl="1">
              <a:buClr>
                <a:schemeClr val="accent3"/>
              </a:buClr>
              <a:buSzPct val="50000"/>
              <a:buFont typeface="Wingdings" panose="05000000000000000000" pitchFamily="2" charset="2"/>
              <a:buChar char="Ø"/>
            </a:pPr>
            <a:r>
              <a:rPr lang="en-US" dirty="0"/>
              <a:t>Significant Solar Penetration</a:t>
            </a:r>
          </a:p>
          <a:p>
            <a:pPr lvl="1">
              <a:buFont typeface="Wingdings" panose="05000000000000000000" pitchFamily="2" charset="2"/>
              <a:buChar char="Ø"/>
            </a:pPr>
            <a:endParaRPr lang="en-US" dirty="0"/>
          </a:p>
          <a:p>
            <a:r>
              <a:rPr lang="en-US" dirty="0"/>
              <a:t>Two Different Optimization Time-Scales</a:t>
            </a:r>
          </a:p>
          <a:p>
            <a:pPr lvl="1">
              <a:buClr>
                <a:schemeClr val="accent3"/>
              </a:buClr>
              <a:buSzPct val="50000"/>
              <a:buFont typeface="Wingdings" panose="05000000000000000000" pitchFamily="2" charset="2"/>
              <a:buChar char="Ø"/>
            </a:pPr>
            <a:r>
              <a:rPr lang="en-US" dirty="0"/>
              <a:t>A slow time-scale for dispatching discrete mechanical assets using Mixed-Integer Program (MIP)</a:t>
            </a:r>
          </a:p>
          <a:p>
            <a:pPr lvl="1">
              <a:buClr>
                <a:schemeClr val="accent3"/>
              </a:buClr>
              <a:buSzPct val="50000"/>
              <a:buFont typeface="Wingdings" panose="05000000000000000000" pitchFamily="2" charset="2"/>
              <a:buChar char="Ø"/>
            </a:pPr>
            <a:r>
              <a:rPr lang="en-US" dirty="0"/>
              <a:t>A fast time-scale for continuously monitoring DERs using SOCP.</a:t>
            </a:r>
          </a:p>
          <a:p>
            <a:pPr lvl="1">
              <a:buFont typeface="Wingdings" panose="05000000000000000000" pitchFamily="2" charset="2"/>
              <a:buChar char="Ø"/>
            </a:pPr>
            <a:endParaRPr lang="en-US" dirty="0"/>
          </a:p>
          <a:p>
            <a:pPr lvl="1"/>
            <a:endParaRPr lang="en-US" dirty="0"/>
          </a:p>
        </p:txBody>
      </p:sp>
    </p:spTree>
    <p:extLst>
      <p:ext uri="{BB962C8B-B14F-4D97-AF65-F5344CB8AC3E}">
        <p14:creationId xmlns:p14="http://schemas.microsoft.com/office/powerpoint/2010/main" val="129770892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95275"/>
            <a:ext cx="10063163" cy="1198500"/>
          </a:xfrm>
          <a:ln w="38100">
            <a:solidFill>
              <a:schemeClr val="accent3"/>
            </a:solidFill>
          </a:ln>
        </p:spPr>
        <p:txBody>
          <a:bodyPr>
            <a:noAutofit/>
          </a:bodyPr>
          <a:lstStyle/>
          <a:p>
            <a:pPr algn="ctr"/>
            <a:r>
              <a:rPr lang="en-US" sz="2800" b="0" dirty="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p:sp>
        <p:nvSpPr>
          <p:cNvPr id="4" name="Content Placeholder 2">
            <a:extLst>
              <a:ext uri="{FF2B5EF4-FFF2-40B4-BE49-F238E27FC236}">
                <a16:creationId xmlns:a16="http://schemas.microsoft.com/office/drawing/2014/main" id="{D5B1AC77-B126-AD1C-0477-647E13017E62}"/>
              </a:ext>
            </a:extLst>
          </p:cNvPr>
          <p:cNvSpPr>
            <a:spLocks noGrp="1"/>
          </p:cNvSpPr>
          <p:nvPr>
            <p:ph idx="1"/>
          </p:nvPr>
        </p:nvSpPr>
        <p:spPr>
          <a:xfrm>
            <a:off x="1077686" y="2248664"/>
            <a:ext cx="10063163" cy="4286531"/>
          </a:xfrm>
          <a:ln>
            <a:solidFill>
              <a:schemeClr val="accent3"/>
            </a:solidFill>
          </a:ln>
        </p:spPr>
        <p:txBody>
          <a:bodyPr>
            <a:normAutofit lnSpcReduction="10000"/>
          </a:bodyPr>
          <a:lstStyle/>
          <a:p>
            <a:pPr marL="0" indent="0">
              <a:buNone/>
            </a:pPr>
            <a:r>
              <a:rPr lang="en-US" dirty="0"/>
              <a:t>Two Different Optimization Time-Scales</a:t>
            </a:r>
          </a:p>
          <a:p>
            <a:pPr marL="0" indent="0">
              <a:buNone/>
            </a:pPr>
            <a:endParaRPr lang="en-US" dirty="0"/>
          </a:p>
          <a:p>
            <a:pPr lvl="1">
              <a:buClr>
                <a:schemeClr val="accent3"/>
              </a:buClr>
              <a:buSzPct val="50000"/>
              <a:buFont typeface="Wingdings" panose="05000000000000000000" pitchFamily="2" charset="2"/>
              <a:buChar char="Ø"/>
            </a:pPr>
            <a:r>
              <a:rPr lang="en-US" dirty="0"/>
              <a:t>Different Types of discrete and continuous operated devices. </a:t>
            </a:r>
          </a:p>
          <a:p>
            <a:pPr lvl="2">
              <a:buClr>
                <a:schemeClr val="accent3"/>
              </a:buClr>
              <a:buSzPct val="50000"/>
              <a:buFont typeface="Wingdings" panose="05000000000000000000" pitchFamily="2" charset="2"/>
              <a:buChar char="Ø"/>
            </a:pPr>
            <a:r>
              <a:rPr lang="en-US" dirty="0"/>
              <a:t>E.g. Capacitor/Reactor Banks, Line Regulators (On/Off), Load-Tap-Changing (LTC) Transformers</a:t>
            </a:r>
          </a:p>
          <a:p>
            <a:pPr lvl="2">
              <a:buClr>
                <a:schemeClr val="accent3"/>
              </a:buClr>
              <a:buSzPct val="50000"/>
              <a:buFont typeface="Wingdings" panose="05000000000000000000" pitchFamily="2" charset="2"/>
              <a:buChar char="Ø"/>
            </a:pPr>
            <a:r>
              <a:rPr lang="en-US" dirty="0"/>
              <a:t>Discrete states of these devices render the problem NP-hard. </a:t>
            </a:r>
            <a:r>
              <a:rPr lang="en-US" b="1" i="1" dirty="0"/>
              <a:t>(So, they were NOT NP-hard anyway?)</a:t>
            </a:r>
          </a:p>
          <a:p>
            <a:pPr lvl="2">
              <a:buClr>
                <a:schemeClr val="accent3"/>
              </a:buClr>
              <a:buSzPct val="50000"/>
              <a:buFont typeface="Wingdings" panose="05000000000000000000" pitchFamily="2" charset="2"/>
              <a:buChar char="Ø"/>
            </a:pPr>
            <a:r>
              <a:rPr lang="en-US" dirty="0"/>
              <a:t>McCormick relaxation and linearization techniques have been used to incorporate these devices into the OPF problem for a BALANCED network. [16b]</a:t>
            </a:r>
          </a:p>
          <a:p>
            <a:pPr lvl="1">
              <a:buClr>
                <a:schemeClr val="accent3"/>
              </a:buClr>
              <a:buSzPct val="50000"/>
              <a:buFont typeface="Wingdings" panose="05000000000000000000" pitchFamily="2" charset="2"/>
              <a:buChar char="Ø"/>
            </a:pPr>
            <a:endParaRPr lang="en-US" dirty="0"/>
          </a:p>
          <a:p>
            <a:pPr lvl="1">
              <a:buClr>
                <a:schemeClr val="accent3"/>
              </a:buClr>
              <a:buSzPct val="50000"/>
              <a:buFont typeface="Wingdings" panose="05000000000000000000" pitchFamily="2" charset="2"/>
              <a:buChar char="Ø"/>
            </a:pPr>
            <a:r>
              <a:rPr lang="en-US" dirty="0"/>
              <a:t>This necessitates the use of separate optimization loops to coordinate them.</a:t>
            </a:r>
          </a:p>
          <a:p>
            <a:pPr lvl="1">
              <a:buClr>
                <a:schemeClr val="accent3"/>
              </a:buClr>
              <a:buSzPct val="50000"/>
              <a:buFont typeface="Wingdings" panose="05000000000000000000" pitchFamily="2" charset="2"/>
              <a:buChar char="Ø"/>
            </a:pPr>
            <a:endParaRPr lang="en-US" dirty="0"/>
          </a:p>
          <a:p>
            <a:pPr lvl="1">
              <a:buClr>
                <a:schemeClr val="accent3"/>
              </a:buClr>
              <a:buSzPct val="50000"/>
              <a:buFont typeface="Wingdings" panose="05000000000000000000" pitchFamily="2" charset="2"/>
              <a:buChar char="Ø"/>
            </a:pPr>
            <a:r>
              <a:rPr lang="en-US" dirty="0"/>
              <a:t>Mechanical assets also have operational constraints on tap changes per hour to limit wear and tear, which necessitates separation.</a:t>
            </a:r>
          </a:p>
          <a:p>
            <a:pPr lvl="1">
              <a:buFont typeface="Wingdings" panose="05000000000000000000" pitchFamily="2" charset="2"/>
              <a:buChar char="Ø"/>
            </a:pPr>
            <a:endParaRPr lang="en-US" dirty="0"/>
          </a:p>
          <a:p>
            <a:pPr lvl="1"/>
            <a:endParaRPr lang="en-US" dirty="0"/>
          </a:p>
        </p:txBody>
      </p:sp>
    </p:spTree>
    <p:extLst>
      <p:ext uri="{BB962C8B-B14F-4D97-AF65-F5344CB8AC3E}">
        <p14:creationId xmlns:p14="http://schemas.microsoft.com/office/powerpoint/2010/main" val="178742688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95275"/>
            <a:ext cx="10063163" cy="1198500"/>
          </a:xfrm>
          <a:ln w="38100">
            <a:solidFill>
              <a:schemeClr val="accent3"/>
            </a:solidFill>
          </a:ln>
        </p:spPr>
        <p:txBody>
          <a:bodyPr>
            <a:noAutofit/>
          </a:bodyPr>
          <a:lstStyle/>
          <a:p>
            <a:pPr algn="ctr"/>
            <a:r>
              <a:rPr lang="en-US" sz="2800" b="0" dirty="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p:sp>
        <p:nvSpPr>
          <p:cNvPr id="4" name="Content Placeholder 2">
            <a:extLst>
              <a:ext uri="{FF2B5EF4-FFF2-40B4-BE49-F238E27FC236}">
                <a16:creationId xmlns:a16="http://schemas.microsoft.com/office/drawing/2014/main" id="{D5B1AC77-B126-AD1C-0477-647E13017E62}"/>
              </a:ext>
            </a:extLst>
          </p:cNvPr>
          <p:cNvSpPr>
            <a:spLocks noGrp="1"/>
          </p:cNvSpPr>
          <p:nvPr>
            <p:ph idx="1"/>
          </p:nvPr>
        </p:nvSpPr>
        <p:spPr>
          <a:xfrm>
            <a:off x="1077686" y="2248664"/>
            <a:ext cx="10063163" cy="4286531"/>
          </a:xfrm>
          <a:ln>
            <a:solidFill>
              <a:schemeClr val="accent3"/>
            </a:solidFill>
          </a:ln>
        </p:spPr>
        <p:txBody>
          <a:bodyPr>
            <a:normAutofit/>
          </a:bodyPr>
          <a:lstStyle/>
          <a:p>
            <a:pPr marL="0" indent="0">
              <a:buNone/>
            </a:pPr>
            <a:r>
              <a:rPr lang="en-US" dirty="0"/>
              <a:t>Novel hierarchical OPF scheme for separation of the slow-mechanical (discrete control scheme) and fast power-electronic (continuous control scheme) on two different time-scales.</a:t>
            </a:r>
          </a:p>
          <a:p>
            <a:pPr marL="0" indent="0">
              <a:buNone/>
            </a:pPr>
            <a:endParaRPr lang="en-US" dirty="0"/>
          </a:p>
          <a:p>
            <a:pPr marL="0" indent="0">
              <a:buNone/>
            </a:pPr>
            <a:r>
              <a:rPr lang="en-US" dirty="0"/>
              <a:t>Service Transformer Layers (STL) elements dispatched optimally using Multi-Period three-phase SOCP convex relaxation techniques applied to radial distribution networks for fast corrective control.</a:t>
            </a:r>
          </a:p>
          <a:p>
            <a:pPr marL="0" indent="0">
              <a:buNone/>
            </a:pPr>
            <a:endParaRPr lang="en-US" dirty="0"/>
          </a:p>
          <a:p>
            <a:pPr marL="0" indent="0">
              <a:buNone/>
            </a:pPr>
            <a:r>
              <a:rPr lang="en-US" dirty="0"/>
              <a:t>Simultaneous charging and discharging of batteries in a convex model of 3-phase system is also analyzed and conditions are provided under which this can be avoided.	 </a:t>
            </a:r>
          </a:p>
          <a:p>
            <a:pPr lvl="1"/>
            <a:endParaRPr lang="en-US" dirty="0"/>
          </a:p>
        </p:txBody>
      </p:sp>
    </p:spTree>
    <p:extLst>
      <p:ext uri="{BB962C8B-B14F-4D97-AF65-F5344CB8AC3E}">
        <p14:creationId xmlns:p14="http://schemas.microsoft.com/office/powerpoint/2010/main" val="86843106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95275"/>
            <a:ext cx="10063163" cy="1198500"/>
          </a:xfrm>
          <a:ln w="38100">
            <a:solidFill>
              <a:schemeClr val="accent3"/>
            </a:solidFill>
          </a:ln>
        </p:spPr>
        <p:txBody>
          <a:bodyPr>
            <a:noAutofit/>
          </a:bodyPr>
          <a:lstStyle/>
          <a:p>
            <a:pPr algn="ctr"/>
            <a:r>
              <a:rPr lang="en-US" sz="2800" b="0" dirty="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p:grpSp>
        <p:nvGrpSpPr>
          <p:cNvPr id="20" name="Group 19">
            <a:extLst>
              <a:ext uri="{FF2B5EF4-FFF2-40B4-BE49-F238E27FC236}">
                <a16:creationId xmlns:a16="http://schemas.microsoft.com/office/drawing/2014/main" id="{103557B5-DFC4-FC83-8B8C-058090A2A363}"/>
              </a:ext>
            </a:extLst>
          </p:cNvPr>
          <p:cNvGrpSpPr/>
          <p:nvPr/>
        </p:nvGrpSpPr>
        <p:grpSpPr>
          <a:xfrm>
            <a:off x="1240513" y="2647949"/>
            <a:ext cx="9189362" cy="3297486"/>
            <a:chOff x="1078588" y="2484673"/>
            <a:chExt cx="10061810" cy="3687085"/>
          </a:xfrm>
        </p:grpSpPr>
        <p:sp>
          <p:nvSpPr>
            <p:cNvPr id="27" name="Freeform: Shape 26">
              <a:extLst>
                <a:ext uri="{FF2B5EF4-FFF2-40B4-BE49-F238E27FC236}">
                  <a16:creationId xmlns:a16="http://schemas.microsoft.com/office/drawing/2014/main" id="{0F94A26A-43FA-ACE0-A143-A93D509AD2CF}"/>
                </a:ext>
              </a:extLst>
            </p:cNvPr>
            <p:cNvSpPr/>
            <p:nvPr/>
          </p:nvSpPr>
          <p:spPr>
            <a:xfrm>
              <a:off x="8198349" y="4700734"/>
              <a:ext cx="2942049" cy="1471024"/>
            </a:xfrm>
            <a:custGeom>
              <a:avLst/>
              <a:gdLst>
                <a:gd name="connsiteX0" fmla="*/ 0 w 2942049"/>
                <a:gd name="connsiteY0" fmla="*/ 0 h 1471024"/>
                <a:gd name="connsiteX1" fmla="*/ 2942049 w 2942049"/>
                <a:gd name="connsiteY1" fmla="*/ 0 h 1471024"/>
                <a:gd name="connsiteX2" fmla="*/ 2942049 w 2942049"/>
                <a:gd name="connsiteY2" fmla="*/ 1471024 h 1471024"/>
                <a:gd name="connsiteX3" fmla="*/ 0 w 2942049"/>
                <a:gd name="connsiteY3" fmla="*/ 1471024 h 1471024"/>
                <a:gd name="connsiteX4" fmla="*/ 0 w 2942049"/>
                <a:gd name="connsiteY4" fmla="*/ 0 h 14710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2049" h="1471024">
                  <a:moveTo>
                    <a:pt x="0" y="0"/>
                  </a:moveTo>
                  <a:lnTo>
                    <a:pt x="2942049" y="0"/>
                  </a:lnTo>
                  <a:lnTo>
                    <a:pt x="2942049" y="1471024"/>
                  </a:lnTo>
                  <a:lnTo>
                    <a:pt x="0" y="1471024"/>
                  </a:lnTo>
                  <a:lnTo>
                    <a:pt x="0" y="0"/>
                  </a:lnTo>
                  <a:close/>
                </a:path>
              </a:pathLst>
            </a:custGeom>
            <a:ln w="57150"/>
            <a:scene3d>
              <a:camera prst="orthographicFront"/>
              <a:lightRig rig="chilly" dir="t"/>
            </a:scene3d>
            <a:sp3d prstMaterial="translucentPowder">
              <a:bevelT w="127000" h="25400" prst="softRound"/>
            </a:sp3d>
          </p:spPr>
          <p:style>
            <a:lnRef idx="0">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2400" kern="1200" dirty="0"/>
                <a:t>AC Three-phase Non-Linear Model (Plant)</a:t>
              </a:r>
            </a:p>
          </p:txBody>
        </p:sp>
        <p:sp>
          <p:nvSpPr>
            <p:cNvPr id="26" name="Freeform: Shape 25">
              <a:extLst>
                <a:ext uri="{FF2B5EF4-FFF2-40B4-BE49-F238E27FC236}">
                  <a16:creationId xmlns:a16="http://schemas.microsoft.com/office/drawing/2014/main" id="{0604DED1-0FB1-2C31-8BDA-9BA179A34F18}"/>
                </a:ext>
              </a:extLst>
            </p:cNvPr>
            <p:cNvSpPr/>
            <p:nvPr/>
          </p:nvSpPr>
          <p:spPr>
            <a:xfrm>
              <a:off x="4638469" y="4700734"/>
              <a:ext cx="2942049" cy="1471024"/>
            </a:xfrm>
            <a:custGeom>
              <a:avLst/>
              <a:gdLst>
                <a:gd name="connsiteX0" fmla="*/ 0 w 2942049"/>
                <a:gd name="connsiteY0" fmla="*/ 0 h 1471024"/>
                <a:gd name="connsiteX1" fmla="*/ 2942049 w 2942049"/>
                <a:gd name="connsiteY1" fmla="*/ 0 h 1471024"/>
                <a:gd name="connsiteX2" fmla="*/ 2942049 w 2942049"/>
                <a:gd name="connsiteY2" fmla="*/ 1471024 h 1471024"/>
                <a:gd name="connsiteX3" fmla="*/ 0 w 2942049"/>
                <a:gd name="connsiteY3" fmla="*/ 1471024 h 1471024"/>
                <a:gd name="connsiteX4" fmla="*/ 0 w 2942049"/>
                <a:gd name="connsiteY4" fmla="*/ 0 h 14710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2049" h="1471024">
                  <a:moveTo>
                    <a:pt x="0" y="0"/>
                  </a:moveTo>
                  <a:lnTo>
                    <a:pt x="2942049" y="0"/>
                  </a:lnTo>
                  <a:lnTo>
                    <a:pt x="2942049" y="1471024"/>
                  </a:lnTo>
                  <a:lnTo>
                    <a:pt x="0" y="1471024"/>
                  </a:lnTo>
                  <a:lnTo>
                    <a:pt x="0" y="0"/>
                  </a:lnTo>
                  <a:close/>
                </a:path>
              </a:pathLst>
            </a:custGeom>
            <a:ln w="57150"/>
            <a:scene3d>
              <a:camera prst="orthographicFront"/>
              <a:lightRig rig="chilly" dir="t"/>
            </a:scene3d>
            <a:sp3d prstMaterial="translucentPowder">
              <a:bevelT w="127000" h="25400" prst="softRound"/>
            </a:sp3d>
          </p:spPr>
          <p:style>
            <a:lnRef idx="0">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2400" kern="1200" dirty="0"/>
                <a:t>Minutely Dispatch of Flexible Assets (SOCP)</a:t>
              </a:r>
            </a:p>
          </p:txBody>
        </p:sp>
        <p:sp>
          <p:nvSpPr>
            <p:cNvPr id="25" name="Freeform: Shape 24">
              <a:extLst>
                <a:ext uri="{FF2B5EF4-FFF2-40B4-BE49-F238E27FC236}">
                  <a16:creationId xmlns:a16="http://schemas.microsoft.com/office/drawing/2014/main" id="{7E2973D9-2711-D3ED-7BDF-88C7100294E0}"/>
                </a:ext>
              </a:extLst>
            </p:cNvPr>
            <p:cNvSpPr/>
            <p:nvPr/>
          </p:nvSpPr>
          <p:spPr>
            <a:xfrm>
              <a:off x="1078588" y="4700734"/>
              <a:ext cx="2942049" cy="1471024"/>
            </a:xfrm>
            <a:custGeom>
              <a:avLst/>
              <a:gdLst>
                <a:gd name="connsiteX0" fmla="*/ 0 w 2942049"/>
                <a:gd name="connsiteY0" fmla="*/ 0 h 1471024"/>
                <a:gd name="connsiteX1" fmla="*/ 2942049 w 2942049"/>
                <a:gd name="connsiteY1" fmla="*/ 0 h 1471024"/>
                <a:gd name="connsiteX2" fmla="*/ 2942049 w 2942049"/>
                <a:gd name="connsiteY2" fmla="*/ 1471024 h 1471024"/>
                <a:gd name="connsiteX3" fmla="*/ 0 w 2942049"/>
                <a:gd name="connsiteY3" fmla="*/ 1471024 h 1471024"/>
                <a:gd name="connsiteX4" fmla="*/ 0 w 2942049"/>
                <a:gd name="connsiteY4" fmla="*/ 0 h 14710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2049" h="1471024">
                  <a:moveTo>
                    <a:pt x="0" y="0"/>
                  </a:moveTo>
                  <a:lnTo>
                    <a:pt x="2942049" y="0"/>
                  </a:lnTo>
                  <a:lnTo>
                    <a:pt x="2942049" y="1471024"/>
                  </a:lnTo>
                  <a:lnTo>
                    <a:pt x="0" y="1471024"/>
                  </a:lnTo>
                  <a:lnTo>
                    <a:pt x="0" y="0"/>
                  </a:lnTo>
                  <a:close/>
                </a:path>
              </a:pathLst>
            </a:custGeom>
            <a:ln w="57150"/>
            <a:scene3d>
              <a:camera prst="orthographicFront"/>
              <a:lightRig rig="chilly" dir="t"/>
            </a:scene3d>
            <a:sp3d prstMaterial="translucentPowder">
              <a:bevelT w="127000" h="25400" prst="softRound"/>
            </a:sp3d>
          </p:spPr>
          <p:style>
            <a:lnRef idx="0">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2800" kern="1200" dirty="0"/>
                <a:t>Hourly Dispatch of Mechanical Assets (MILP)</a:t>
              </a:r>
            </a:p>
          </p:txBody>
        </p:sp>
        <p:sp>
          <p:nvSpPr>
            <p:cNvPr id="24" name="Freeform: Shape 23">
              <a:extLst>
                <a:ext uri="{FF2B5EF4-FFF2-40B4-BE49-F238E27FC236}">
                  <a16:creationId xmlns:a16="http://schemas.microsoft.com/office/drawing/2014/main" id="{4351C196-0679-1166-C336-BA73212C1A04}"/>
                </a:ext>
              </a:extLst>
            </p:cNvPr>
            <p:cNvSpPr/>
            <p:nvPr/>
          </p:nvSpPr>
          <p:spPr>
            <a:xfrm>
              <a:off x="2781094" y="2484673"/>
              <a:ext cx="2942049" cy="1471024"/>
            </a:xfrm>
            <a:custGeom>
              <a:avLst/>
              <a:gdLst>
                <a:gd name="connsiteX0" fmla="*/ 0 w 2942049"/>
                <a:gd name="connsiteY0" fmla="*/ 0 h 1471024"/>
                <a:gd name="connsiteX1" fmla="*/ 2942049 w 2942049"/>
                <a:gd name="connsiteY1" fmla="*/ 0 h 1471024"/>
                <a:gd name="connsiteX2" fmla="*/ 2942049 w 2942049"/>
                <a:gd name="connsiteY2" fmla="*/ 1471024 h 1471024"/>
                <a:gd name="connsiteX3" fmla="*/ 0 w 2942049"/>
                <a:gd name="connsiteY3" fmla="*/ 1471024 h 1471024"/>
                <a:gd name="connsiteX4" fmla="*/ 0 w 2942049"/>
                <a:gd name="connsiteY4" fmla="*/ 0 h 14710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2049" h="1471024">
                  <a:moveTo>
                    <a:pt x="0" y="0"/>
                  </a:moveTo>
                  <a:lnTo>
                    <a:pt x="2942049" y="0"/>
                  </a:lnTo>
                  <a:lnTo>
                    <a:pt x="2942049" y="1471024"/>
                  </a:lnTo>
                  <a:lnTo>
                    <a:pt x="0" y="1471024"/>
                  </a:lnTo>
                  <a:lnTo>
                    <a:pt x="0" y="0"/>
                  </a:lnTo>
                  <a:close/>
                </a:path>
              </a:pathLst>
            </a:custGeom>
            <a:ln w="57150"/>
            <a:scene3d>
              <a:camera prst="orthographicFront"/>
              <a:lightRig rig="chilly" dir="t"/>
            </a:scene3d>
            <a:sp3d prstMaterial="translucentPowder">
              <a:bevelT w="127000" h="25400" prst="softRound"/>
            </a:sp3d>
          </p:spPr>
          <p:style>
            <a:lnRef idx="0">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3000" kern="1200" dirty="0"/>
                <a:t>Forecast and Analytics</a:t>
              </a:r>
            </a:p>
          </p:txBody>
        </p:sp>
      </p:grpSp>
      <p:cxnSp>
        <p:nvCxnSpPr>
          <p:cNvPr id="13" name="Straight Connector 12">
            <a:extLst>
              <a:ext uri="{FF2B5EF4-FFF2-40B4-BE49-F238E27FC236}">
                <a16:creationId xmlns:a16="http://schemas.microsoft.com/office/drawing/2014/main" id="{0D09C44E-58FA-BBB6-0DAE-A5F60E0F4D68}"/>
              </a:ext>
            </a:extLst>
          </p:cNvPr>
          <p:cNvCxnSpPr/>
          <p:nvPr/>
        </p:nvCxnSpPr>
        <p:spPr>
          <a:xfrm>
            <a:off x="9085033" y="5920275"/>
            <a:ext cx="0" cy="511112"/>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590C0508-49E0-2AAA-67D0-1D95CBE9ABA8}"/>
              </a:ext>
            </a:extLst>
          </p:cNvPr>
          <p:cNvCxnSpPr>
            <a:cxnSpLocks/>
          </p:cNvCxnSpPr>
          <p:nvPr/>
        </p:nvCxnSpPr>
        <p:spPr>
          <a:xfrm flipH="1">
            <a:off x="2578107" y="6448424"/>
            <a:ext cx="6524324" cy="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CD931C94-930C-B8C9-3559-94F20FF7BB36}"/>
              </a:ext>
            </a:extLst>
          </p:cNvPr>
          <p:cNvCxnSpPr/>
          <p:nvPr/>
        </p:nvCxnSpPr>
        <p:spPr>
          <a:xfrm flipV="1">
            <a:off x="2578107" y="5920275"/>
            <a:ext cx="0" cy="511112"/>
          </a:xfrm>
          <a:prstGeom prst="straightConnector1">
            <a:avLst/>
          </a:prstGeom>
          <a:ln w="571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E5F5FB0F-3324-0F3B-E8C6-FC94C52667AB}"/>
              </a:ext>
            </a:extLst>
          </p:cNvPr>
          <p:cNvCxnSpPr/>
          <p:nvPr/>
        </p:nvCxnSpPr>
        <p:spPr>
          <a:xfrm flipV="1">
            <a:off x="5927260" y="5920275"/>
            <a:ext cx="0" cy="519631"/>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734464F9-6FBB-8539-E254-D80F05008A2B}"/>
              </a:ext>
            </a:extLst>
          </p:cNvPr>
          <p:cNvCxnSpPr/>
          <p:nvPr/>
        </p:nvCxnSpPr>
        <p:spPr>
          <a:xfrm flipH="1">
            <a:off x="2583986" y="3963536"/>
            <a:ext cx="1551260" cy="666312"/>
          </a:xfrm>
          <a:prstGeom prst="straightConnector1">
            <a:avLst/>
          </a:prstGeom>
          <a:ln w="5715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5F816974-B3E6-784C-4A21-3B384C56B74C}"/>
              </a:ext>
            </a:extLst>
          </p:cNvPr>
          <p:cNvCxnSpPr/>
          <p:nvPr/>
        </p:nvCxnSpPr>
        <p:spPr>
          <a:xfrm>
            <a:off x="4138870" y="3963536"/>
            <a:ext cx="1684000" cy="666312"/>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9D954D35-0531-6A43-9269-38CAA609FE31}"/>
              </a:ext>
            </a:extLst>
          </p:cNvPr>
          <p:cNvCxnSpPr/>
          <p:nvPr/>
        </p:nvCxnSpPr>
        <p:spPr>
          <a:xfrm>
            <a:off x="7178668" y="5255829"/>
            <a:ext cx="564260" cy="0"/>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B67CF4A0-5E70-802C-2089-E7320651866B}"/>
              </a:ext>
            </a:extLst>
          </p:cNvPr>
          <p:cNvCxnSpPr/>
          <p:nvPr/>
        </p:nvCxnSpPr>
        <p:spPr>
          <a:xfrm>
            <a:off x="3927460" y="5255829"/>
            <a:ext cx="564260" cy="0"/>
          </a:xfrm>
          <a:prstGeom prst="straightConnector1">
            <a:avLst/>
          </a:prstGeom>
          <a:ln w="571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003CE6A8-9F6B-7E6F-6002-EFF90ED23FF2}"/>
              </a:ext>
            </a:extLst>
          </p:cNvPr>
          <p:cNvSpPr txBox="1"/>
          <p:nvPr/>
        </p:nvSpPr>
        <p:spPr>
          <a:xfrm>
            <a:off x="1371600" y="1724025"/>
            <a:ext cx="10210800" cy="492443"/>
          </a:xfrm>
          <a:prstGeom prst="rect">
            <a:avLst/>
          </a:prstGeom>
          <a:noFill/>
          <a:ln>
            <a:solidFill>
              <a:schemeClr val="accent3"/>
            </a:solidFill>
          </a:ln>
        </p:spPr>
        <p:txBody>
          <a:bodyPr wrap="square" rtlCol="0">
            <a:spAutoFit/>
          </a:bodyPr>
          <a:lstStyle/>
          <a:p>
            <a:pPr algn="ctr"/>
            <a:r>
              <a:rPr lang="en-US" sz="2600" dirty="0">
                <a:solidFill>
                  <a:schemeClr val="bg1"/>
                </a:solidFill>
                <a:latin typeface="Century" panose="02040604050505020304" pitchFamily="18" charset="0"/>
              </a:rPr>
              <a:t>Flowchart showing the Hierarchical time-scale control algorithm</a:t>
            </a:r>
          </a:p>
        </p:txBody>
      </p:sp>
    </p:spTree>
    <p:extLst>
      <p:ext uri="{BB962C8B-B14F-4D97-AF65-F5344CB8AC3E}">
        <p14:creationId xmlns:p14="http://schemas.microsoft.com/office/powerpoint/2010/main" val="245646719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95275"/>
            <a:ext cx="10063163" cy="1198500"/>
          </a:xfrm>
          <a:ln w="38100">
            <a:solidFill>
              <a:schemeClr val="accent3"/>
            </a:solidFill>
          </a:ln>
        </p:spPr>
        <p:txBody>
          <a:bodyPr>
            <a:noAutofit/>
          </a:bodyPr>
          <a:lstStyle/>
          <a:p>
            <a:pPr algn="ctr"/>
            <a:r>
              <a:rPr lang="en-US" sz="2800" b="0" dirty="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D5B1AC77-B126-AD1C-0477-647E13017E62}"/>
                  </a:ext>
                </a:extLst>
              </p:cNvPr>
              <p:cNvSpPr>
                <a:spLocks noGrp="1"/>
              </p:cNvSpPr>
              <p:nvPr>
                <p:ph idx="1"/>
              </p:nvPr>
            </p:nvSpPr>
            <p:spPr>
              <a:xfrm>
                <a:off x="1077686" y="2248664"/>
                <a:ext cx="10063163" cy="4286531"/>
              </a:xfrm>
              <a:ln>
                <a:solidFill>
                  <a:schemeClr val="accent3"/>
                </a:solidFill>
              </a:ln>
            </p:spPr>
            <p:txBody>
              <a:bodyPr>
                <a:normAutofit/>
              </a:bodyPr>
              <a:lstStyle/>
              <a:p>
                <a:pPr marL="182880" lvl="1" indent="0">
                  <a:buNone/>
                </a:pPr>
                <a:r>
                  <a:rPr lang="en-US" dirty="0"/>
                  <a:t>Want to minimize number of changes in mechanical discrete control components to reduce wear and tear.</a:t>
                </a:r>
              </a:p>
              <a:p>
                <a:pPr marL="182880" lvl="1" indent="0">
                  <a:buNone/>
                </a:pPr>
                <a:endParaRPr lang="en-US" dirty="0"/>
              </a:p>
              <a:p>
                <a:pPr marL="182880" lvl="1" indent="0">
                  <a:buNone/>
                </a:pPr>
                <a:r>
                  <a:rPr lang="en-US" dirty="0"/>
                  <a:t>Aim: minimize </a:t>
                </a:r>
                <a14:m>
                  <m:oMath xmlns:m="http://schemas.openxmlformats.org/officeDocument/2006/math">
                    <m:d>
                      <m:dPr>
                        <m:begChr m:val="|"/>
                        <m:endChr m:val="|"/>
                        <m:ctrlPr>
                          <a:rPr lang="en-US" b="0" i="1" smtClean="0">
                            <a:latin typeface="Cambria Math" panose="02040503050406030204" pitchFamily="18" charset="0"/>
                          </a:rPr>
                        </m:ctrlPr>
                      </m:dPr>
                      <m:e>
                        <m:r>
                          <m:rPr>
                            <m:sty m:val="p"/>
                          </m:rPr>
                          <a:rPr lang="en-US" b="0" i="0" smtClean="0">
                            <a:latin typeface="Cambria Math" panose="02040503050406030204" pitchFamily="18" charset="0"/>
                          </a:rPr>
                          <m:t>Δ</m:t>
                        </m:r>
                        <m:r>
                          <a:rPr lang="en-US" b="0" i="1" smtClean="0">
                            <a:latin typeface="Cambria Math" panose="02040503050406030204" pitchFamily="18" charset="0"/>
                          </a:rPr>
                          <m:t>𝑉</m:t>
                        </m:r>
                      </m:e>
                    </m:d>
                  </m:oMath>
                </a14:m>
                <a:r>
                  <a:rPr lang="en-US" dirty="0"/>
                  <a:t> from a nominal set-point using operation of these discrete assets.</a:t>
                </a:r>
              </a:p>
              <a:p>
                <a:pPr marL="182880" lvl="1" indent="0">
                  <a:buNone/>
                </a:pPr>
                <a:endParaRPr lang="en-US" dirty="0"/>
              </a:p>
              <a:p>
                <a:pPr marL="182880" lvl="1" indent="0">
                  <a:buNone/>
                </a:pPr>
                <a:r>
                  <a:rPr lang="en-US" dirty="0"/>
                  <a:t>The outer loop also schedules active power exchanges of the STL elements, considering the variability of solar PV generation and forecast energy demands.</a:t>
                </a:r>
              </a:p>
              <a:p>
                <a:pPr marL="182880" lvl="1" indent="0">
                  <a:buNone/>
                </a:pPr>
                <a:endParaRPr lang="en-US" dirty="0"/>
              </a:p>
              <a:p>
                <a:pPr marL="182880" lvl="1" indent="0">
                  <a:buNone/>
                </a:pPr>
                <a:r>
                  <a:rPr lang="en-US" dirty="0"/>
                  <a:t>Reactive Power Control of STL elements reserved for corrective control, in the </a:t>
                </a:r>
                <a:r>
                  <a:rPr lang="en-US" i="1" dirty="0"/>
                  <a:t>Inner Loop.</a:t>
                </a:r>
                <a:endParaRPr lang="en-US" dirty="0"/>
              </a:p>
            </p:txBody>
          </p:sp>
        </mc:Choice>
        <mc:Fallback xmlns="">
          <p:sp>
            <p:nvSpPr>
              <p:cNvPr id="4" name="Content Placeholder 2">
                <a:extLst>
                  <a:ext uri="{FF2B5EF4-FFF2-40B4-BE49-F238E27FC236}">
                    <a16:creationId xmlns:a16="http://schemas.microsoft.com/office/drawing/2014/main" id="{D5B1AC77-B126-AD1C-0477-647E13017E62}"/>
                  </a:ext>
                </a:extLst>
              </p:cNvPr>
              <p:cNvSpPr>
                <a:spLocks noGrp="1" noRot="1" noChangeAspect="1" noMove="1" noResize="1" noEditPoints="1" noAdjustHandles="1" noChangeArrowheads="1" noChangeShapeType="1" noTextEdit="1"/>
              </p:cNvSpPr>
              <p:nvPr>
                <p:ph idx="1"/>
              </p:nvPr>
            </p:nvSpPr>
            <p:spPr>
              <a:xfrm>
                <a:off x="1077686" y="2248664"/>
                <a:ext cx="10063163" cy="4286531"/>
              </a:xfrm>
              <a:blipFill>
                <a:blip r:embed="rId2"/>
                <a:stretch>
                  <a:fillRect t="-2695" r="-1210"/>
                </a:stretch>
              </a:blipFill>
              <a:ln>
                <a:solidFill>
                  <a:schemeClr val="accent3"/>
                </a:solidFill>
              </a:ln>
            </p:spPr>
            <p:txBody>
              <a:bodyPr/>
              <a:lstStyle/>
              <a:p>
                <a:r>
                  <a:rPr lang="en-US">
                    <a:noFill/>
                  </a:rPr>
                  <a:t> </a:t>
                </a:r>
              </a:p>
            </p:txBody>
          </p:sp>
        </mc:Fallback>
      </mc:AlternateContent>
      <p:sp>
        <p:nvSpPr>
          <p:cNvPr id="3" name="TextBox 2">
            <a:extLst>
              <a:ext uri="{FF2B5EF4-FFF2-40B4-BE49-F238E27FC236}">
                <a16:creationId xmlns:a16="http://schemas.microsoft.com/office/drawing/2014/main" id="{2CAE984A-6DC9-662F-21EC-59C166EEFF9E}"/>
              </a:ext>
            </a:extLst>
          </p:cNvPr>
          <p:cNvSpPr txBox="1"/>
          <p:nvPr/>
        </p:nvSpPr>
        <p:spPr>
          <a:xfrm>
            <a:off x="1064418" y="1493775"/>
            <a:ext cx="10063163" cy="523220"/>
          </a:xfrm>
          <a:prstGeom prst="rect">
            <a:avLst/>
          </a:prstGeom>
          <a:noFill/>
          <a:ln>
            <a:solidFill>
              <a:schemeClr val="accent3"/>
            </a:solidFill>
          </a:ln>
        </p:spPr>
        <p:txBody>
          <a:bodyPr wrap="square" rtlCol="0">
            <a:spAutoFit/>
          </a:bodyPr>
          <a:lstStyle/>
          <a:p>
            <a:pPr algn="ctr"/>
            <a:r>
              <a:rPr lang="en-US" sz="2800" i="1" dirty="0">
                <a:solidFill>
                  <a:schemeClr val="bg1"/>
                </a:solidFill>
                <a:latin typeface="Biome" panose="020B0502040204020203" pitchFamily="34" charset="0"/>
                <a:cs typeface="Biome" panose="020B0502040204020203" pitchFamily="34" charset="0"/>
              </a:rPr>
              <a:t>Outer Loop </a:t>
            </a:r>
            <a:r>
              <a:rPr lang="en-US" sz="2800" dirty="0">
                <a:solidFill>
                  <a:schemeClr val="bg1"/>
                </a:solidFill>
                <a:latin typeface="Biome" panose="020B0502040204020203" pitchFamily="34" charset="0"/>
                <a:cs typeface="Biome" panose="020B0502040204020203" pitchFamily="34" charset="0"/>
              </a:rPr>
              <a:t>Formulation: Voltage Positioning</a:t>
            </a:r>
          </a:p>
        </p:txBody>
      </p:sp>
    </p:spTree>
    <p:extLst>
      <p:ext uri="{BB962C8B-B14F-4D97-AF65-F5344CB8AC3E}">
        <p14:creationId xmlns:p14="http://schemas.microsoft.com/office/powerpoint/2010/main" val="139561986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95275"/>
            <a:ext cx="10063163" cy="1198500"/>
          </a:xfrm>
          <a:ln w="38100">
            <a:solidFill>
              <a:schemeClr val="accent3"/>
            </a:solidFill>
          </a:ln>
        </p:spPr>
        <p:txBody>
          <a:bodyPr>
            <a:noAutofit/>
          </a:bodyPr>
          <a:lstStyle/>
          <a:p>
            <a:pPr algn="ctr"/>
            <a:r>
              <a:rPr lang="en-US" sz="2800" b="0" dirty="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p:sp>
        <p:nvSpPr>
          <p:cNvPr id="4" name="Content Placeholder 2">
            <a:extLst>
              <a:ext uri="{FF2B5EF4-FFF2-40B4-BE49-F238E27FC236}">
                <a16:creationId xmlns:a16="http://schemas.microsoft.com/office/drawing/2014/main" id="{D5B1AC77-B126-AD1C-0477-647E13017E62}"/>
              </a:ext>
            </a:extLst>
          </p:cNvPr>
          <p:cNvSpPr>
            <a:spLocks noGrp="1"/>
          </p:cNvSpPr>
          <p:nvPr>
            <p:ph idx="1"/>
          </p:nvPr>
        </p:nvSpPr>
        <p:spPr>
          <a:xfrm>
            <a:off x="1077686" y="2248664"/>
            <a:ext cx="10063163" cy="4286531"/>
          </a:xfrm>
          <a:ln>
            <a:solidFill>
              <a:schemeClr val="accent3"/>
            </a:solidFill>
          </a:ln>
        </p:spPr>
        <p:txBody>
          <a:bodyPr>
            <a:normAutofit/>
          </a:bodyPr>
          <a:lstStyle/>
          <a:p>
            <a:pPr marL="182880" lvl="1" indent="0">
              <a:buNone/>
            </a:pPr>
            <a:r>
              <a:rPr lang="en-US" dirty="0"/>
              <a:t>Since discrete decision variables only take integer values, the</a:t>
            </a:r>
            <a:r>
              <a:rPr lang="en-US" i="1" dirty="0"/>
              <a:t> outer loop </a:t>
            </a:r>
            <a:r>
              <a:rPr lang="en-US" dirty="0"/>
              <a:t>problem becomes a mixed-integer problem, which is NP-hard.</a:t>
            </a:r>
          </a:p>
          <a:p>
            <a:pPr marL="182880" lvl="1" indent="0">
              <a:buNone/>
            </a:pPr>
            <a:endParaRPr lang="en-US" dirty="0"/>
          </a:p>
          <a:p>
            <a:pPr marL="182880" lvl="1" indent="0">
              <a:buNone/>
            </a:pPr>
            <a:r>
              <a:rPr lang="en-US" dirty="0"/>
              <a:t>Branch and bound techniques can be effective on MIPs if their continuous versions are convex.</a:t>
            </a:r>
          </a:p>
          <a:p>
            <a:pPr marL="182880" lvl="1" indent="0">
              <a:buNone/>
            </a:pPr>
            <a:endParaRPr lang="en-US" dirty="0"/>
          </a:p>
          <a:p>
            <a:pPr marL="182880" lvl="1" indent="0">
              <a:buNone/>
            </a:pPr>
            <a:r>
              <a:rPr lang="en-US" dirty="0"/>
              <a:t>In order to reduce the computational complexity of the outer loop, a three-phase LINEARIZED model of the network is used.</a:t>
            </a:r>
          </a:p>
          <a:p>
            <a:pPr marL="182880" lvl="1" indent="0">
              <a:buNone/>
            </a:pPr>
            <a:r>
              <a:rPr lang="en-US" dirty="0"/>
              <a:t>	This reduces the problem to a Mixed-Integer Linear Program (MILP).</a:t>
            </a:r>
          </a:p>
        </p:txBody>
      </p:sp>
      <p:sp>
        <p:nvSpPr>
          <p:cNvPr id="3" name="TextBox 2">
            <a:extLst>
              <a:ext uri="{FF2B5EF4-FFF2-40B4-BE49-F238E27FC236}">
                <a16:creationId xmlns:a16="http://schemas.microsoft.com/office/drawing/2014/main" id="{2CAE984A-6DC9-662F-21EC-59C166EEFF9E}"/>
              </a:ext>
            </a:extLst>
          </p:cNvPr>
          <p:cNvSpPr txBox="1"/>
          <p:nvPr/>
        </p:nvSpPr>
        <p:spPr>
          <a:xfrm>
            <a:off x="1064418" y="1493775"/>
            <a:ext cx="10063163" cy="523220"/>
          </a:xfrm>
          <a:prstGeom prst="rect">
            <a:avLst/>
          </a:prstGeom>
          <a:noFill/>
          <a:ln>
            <a:solidFill>
              <a:schemeClr val="accent3"/>
            </a:solidFill>
          </a:ln>
        </p:spPr>
        <p:txBody>
          <a:bodyPr wrap="square" rtlCol="0">
            <a:spAutoFit/>
          </a:bodyPr>
          <a:lstStyle/>
          <a:p>
            <a:pPr algn="ctr"/>
            <a:r>
              <a:rPr lang="en-US" sz="2800" i="1" dirty="0">
                <a:solidFill>
                  <a:schemeClr val="bg1"/>
                </a:solidFill>
                <a:latin typeface="Biome" panose="020B0502040204020203" pitchFamily="34" charset="0"/>
                <a:cs typeface="Biome" panose="020B0502040204020203" pitchFamily="34" charset="0"/>
              </a:rPr>
              <a:t>Outer Loop </a:t>
            </a:r>
            <a:r>
              <a:rPr lang="en-US" sz="2800" dirty="0">
                <a:solidFill>
                  <a:schemeClr val="bg1"/>
                </a:solidFill>
                <a:latin typeface="Biome" panose="020B0502040204020203" pitchFamily="34" charset="0"/>
                <a:cs typeface="Biome" panose="020B0502040204020203" pitchFamily="34" charset="0"/>
              </a:rPr>
              <a:t>Formulation : Voltage Positioning</a:t>
            </a:r>
          </a:p>
        </p:txBody>
      </p:sp>
    </p:spTree>
    <p:extLst>
      <p:ext uri="{BB962C8B-B14F-4D97-AF65-F5344CB8AC3E}">
        <p14:creationId xmlns:p14="http://schemas.microsoft.com/office/powerpoint/2010/main" val="23354739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95275"/>
            <a:ext cx="10063163" cy="1198500"/>
          </a:xfrm>
          <a:ln w="38100">
            <a:solidFill>
              <a:schemeClr val="accent3"/>
            </a:solidFill>
          </a:ln>
        </p:spPr>
        <p:txBody>
          <a:bodyPr>
            <a:noAutofit/>
          </a:bodyPr>
          <a:lstStyle/>
          <a:p>
            <a:pPr algn="ctr"/>
            <a:r>
              <a:rPr lang="en-US" sz="2800" b="0" dirty="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D5B1AC77-B126-AD1C-0477-647E13017E62}"/>
                  </a:ext>
                </a:extLst>
              </p:cNvPr>
              <p:cNvSpPr>
                <a:spLocks noGrp="1"/>
              </p:cNvSpPr>
              <p:nvPr>
                <p:ph idx="1"/>
              </p:nvPr>
            </p:nvSpPr>
            <p:spPr>
              <a:xfrm>
                <a:off x="1064418" y="2276194"/>
                <a:ext cx="10063163" cy="4286531"/>
              </a:xfrm>
              <a:ln>
                <a:solidFill>
                  <a:schemeClr val="accent3"/>
                </a:solidFill>
              </a:ln>
            </p:spPr>
            <p:txBody>
              <a:bodyPr>
                <a:normAutofit/>
              </a:bodyPr>
              <a:lstStyle/>
              <a:p>
                <a:pPr lvl="1">
                  <a:buFontTx/>
                  <a:buChar char="‪"/>
                </a:pPr>
                <a:r>
                  <a:rPr lang="en-US" dirty="0"/>
                  <a:t>STL Architecture</a:t>
                </a:r>
              </a:p>
              <a:p>
                <a:pPr lvl="2">
                  <a:buFontTx/>
                  <a:buChar char="‪"/>
                </a:pPr>
                <a:r>
                  <a:rPr lang="en-US" dirty="0"/>
                  <a:t>Four-Quadrant Control Scheme. Can supply and consume both </a:t>
                </a:r>
                <a14:m>
                  <m:oMath xmlns:m="http://schemas.openxmlformats.org/officeDocument/2006/math">
                    <m:r>
                      <a:rPr lang="en-US" b="0" i="1" smtClean="0">
                        <a:latin typeface="Cambria Math" panose="02040503050406030204" pitchFamily="18" charset="0"/>
                      </a:rPr>
                      <m:t>𝑃</m:t>
                    </m:r>
                  </m:oMath>
                </a14:m>
                <a:r>
                  <a:rPr lang="en-US" dirty="0"/>
                  <a:t> and </a:t>
                </a:r>
                <a14:m>
                  <m:oMath xmlns:m="http://schemas.openxmlformats.org/officeDocument/2006/math">
                    <m:r>
                      <a:rPr lang="en-US" b="0" i="1" smtClean="0">
                        <a:latin typeface="Cambria Math" panose="02040503050406030204" pitchFamily="18" charset="0"/>
                      </a:rPr>
                      <m:t>𝑄</m:t>
                    </m:r>
                  </m:oMath>
                </a14:m>
                <a:r>
                  <a:rPr lang="en-US" dirty="0"/>
                  <a:t>.</a:t>
                </a:r>
              </a:p>
              <a:p>
                <a:pPr lvl="2">
                  <a:buFontTx/>
                  <a:buChar char="‪"/>
                </a:pPr>
                <a:r>
                  <a:rPr lang="en-US" dirty="0"/>
                  <a:t>Each STL element is composed of a renewable source of energy such as solar power and some form of storage like a battery bank.</a:t>
                </a:r>
              </a:p>
            </p:txBody>
          </p:sp>
        </mc:Choice>
        <mc:Fallback xmlns="">
          <p:sp>
            <p:nvSpPr>
              <p:cNvPr id="4" name="Content Placeholder 2">
                <a:extLst>
                  <a:ext uri="{FF2B5EF4-FFF2-40B4-BE49-F238E27FC236}">
                    <a16:creationId xmlns:a16="http://schemas.microsoft.com/office/drawing/2014/main" id="{D5B1AC77-B126-AD1C-0477-647E13017E62}"/>
                  </a:ext>
                </a:extLst>
              </p:cNvPr>
              <p:cNvSpPr>
                <a:spLocks noGrp="1" noRot="1" noChangeAspect="1" noMove="1" noResize="1" noEditPoints="1" noAdjustHandles="1" noChangeArrowheads="1" noChangeShapeType="1" noTextEdit="1"/>
              </p:cNvSpPr>
              <p:nvPr>
                <p:ph idx="1"/>
              </p:nvPr>
            </p:nvSpPr>
            <p:spPr>
              <a:xfrm>
                <a:off x="1064418" y="2276194"/>
                <a:ext cx="10063163" cy="4286531"/>
              </a:xfrm>
              <a:blipFill>
                <a:blip r:embed="rId2"/>
                <a:stretch>
                  <a:fillRect t="-2691"/>
                </a:stretch>
              </a:blipFill>
              <a:ln>
                <a:solidFill>
                  <a:schemeClr val="accent3"/>
                </a:solidFill>
              </a:ln>
            </p:spPr>
            <p:txBody>
              <a:bodyPr/>
              <a:lstStyle/>
              <a:p>
                <a:r>
                  <a:rPr lang="en-US">
                    <a:noFill/>
                  </a:rPr>
                  <a:t> </a:t>
                </a:r>
              </a:p>
            </p:txBody>
          </p:sp>
        </mc:Fallback>
      </mc:AlternateContent>
      <p:sp>
        <p:nvSpPr>
          <p:cNvPr id="3" name="TextBox 2">
            <a:extLst>
              <a:ext uri="{FF2B5EF4-FFF2-40B4-BE49-F238E27FC236}">
                <a16:creationId xmlns:a16="http://schemas.microsoft.com/office/drawing/2014/main" id="{2CAE984A-6DC9-662F-21EC-59C166EEFF9E}"/>
              </a:ext>
            </a:extLst>
          </p:cNvPr>
          <p:cNvSpPr txBox="1"/>
          <p:nvPr/>
        </p:nvSpPr>
        <p:spPr>
          <a:xfrm>
            <a:off x="1064418" y="1493775"/>
            <a:ext cx="10063163" cy="523220"/>
          </a:xfrm>
          <a:prstGeom prst="rect">
            <a:avLst/>
          </a:prstGeom>
          <a:noFill/>
          <a:ln>
            <a:solidFill>
              <a:schemeClr val="accent3"/>
            </a:solidFill>
          </a:ln>
        </p:spPr>
        <p:txBody>
          <a:bodyPr wrap="square" rtlCol="0">
            <a:spAutoFit/>
          </a:bodyPr>
          <a:lstStyle/>
          <a:p>
            <a:pPr algn="ctr"/>
            <a:r>
              <a:rPr lang="en-US" sz="2800" i="1" dirty="0">
                <a:solidFill>
                  <a:schemeClr val="bg1"/>
                </a:solidFill>
                <a:latin typeface="Biome" panose="020B0502040204020203" pitchFamily="34" charset="0"/>
                <a:cs typeface="Biome" panose="020B0502040204020203" pitchFamily="34" charset="0"/>
              </a:rPr>
              <a:t>Outer Loop </a:t>
            </a:r>
            <a:r>
              <a:rPr lang="en-US" sz="2800" dirty="0">
                <a:solidFill>
                  <a:schemeClr val="bg1"/>
                </a:solidFill>
                <a:latin typeface="Biome" panose="020B0502040204020203" pitchFamily="34" charset="0"/>
                <a:cs typeface="Biome" panose="020B0502040204020203" pitchFamily="34" charset="0"/>
              </a:rPr>
              <a:t>Formulation : Voltage Positioning</a:t>
            </a:r>
          </a:p>
        </p:txBody>
      </p:sp>
      <p:grpSp>
        <p:nvGrpSpPr>
          <p:cNvPr id="21" name="Group 20">
            <a:extLst>
              <a:ext uri="{FF2B5EF4-FFF2-40B4-BE49-F238E27FC236}">
                <a16:creationId xmlns:a16="http://schemas.microsoft.com/office/drawing/2014/main" id="{869C3599-3E3F-5FB8-0F50-3986F7D27EE9}"/>
              </a:ext>
            </a:extLst>
          </p:cNvPr>
          <p:cNvGrpSpPr/>
          <p:nvPr/>
        </p:nvGrpSpPr>
        <p:grpSpPr>
          <a:xfrm>
            <a:off x="1944406" y="3790950"/>
            <a:ext cx="1114424" cy="914399"/>
            <a:chOff x="1944406" y="3790950"/>
            <a:chExt cx="1114424" cy="914399"/>
          </a:xfrm>
        </p:grpSpPr>
        <p:sp>
          <p:nvSpPr>
            <p:cNvPr id="6" name="TextBox 5">
              <a:extLst>
                <a:ext uri="{FF2B5EF4-FFF2-40B4-BE49-F238E27FC236}">
                  <a16:creationId xmlns:a16="http://schemas.microsoft.com/office/drawing/2014/main" id="{AD38F8C8-F6CC-4178-8E2B-6792449FB4A2}"/>
                </a:ext>
              </a:extLst>
            </p:cNvPr>
            <p:cNvSpPr txBox="1"/>
            <p:nvPr/>
          </p:nvSpPr>
          <p:spPr>
            <a:xfrm>
              <a:off x="1944406" y="3790950"/>
              <a:ext cx="1114424" cy="914399"/>
            </a:xfrm>
            <a:prstGeom prst="rect">
              <a:avLst/>
            </a:prstGeom>
            <a:noFill/>
            <a:ln w="28575">
              <a:solidFill>
                <a:schemeClr val="accent3"/>
              </a:solidFill>
            </a:ln>
          </p:spPr>
          <p:txBody>
            <a:bodyPr wrap="square" rtlCol="0">
              <a:spAutoFit/>
            </a:bodyPr>
            <a:lstStyle/>
            <a:p>
              <a:endParaRPr lang="en-US" dirty="0"/>
            </a:p>
          </p:txBody>
        </p:sp>
        <p:pic>
          <p:nvPicPr>
            <p:cNvPr id="12" name="Picture 11" descr="Rows of solar panels">
              <a:extLst>
                <a:ext uri="{FF2B5EF4-FFF2-40B4-BE49-F238E27FC236}">
                  <a16:creationId xmlns:a16="http://schemas.microsoft.com/office/drawing/2014/main" id="{AC7D3640-DBA9-857B-EA3C-AA6A804FD6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97303" y="3878728"/>
              <a:ext cx="1029485" cy="686323"/>
            </a:xfrm>
            <a:prstGeom prst="rect">
              <a:avLst/>
            </a:prstGeom>
            <a:ln w="28575">
              <a:solidFill>
                <a:schemeClr val="tx1"/>
              </a:solidFill>
            </a:ln>
          </p:spPr>
        </p:pic>
      </p:grpSp>
      <p:grpSp>
        <p:nvGrpSpPr>
          <p:cNvPr id="22" name="Group 21">
            <a:extLst>
              <a:ext uri="{FF2B5EF4-FFF2-40B4-BE49-F238E27FC236}">
                <a16:creationId xmlns:a16="http://schemas.microsoft.com/office/drawing/2014/main" id="{63CE5DF4-004E-64DD-8D7C-FD2FE7B55739}"/>
              </a:ext>
            </a:extLst>
          </p:cNvPr>
          <p:cNvGrpSpPr/>
          <p:nvPr/>
        </p:nvGrpSpPr>
        <p:grpSpPr>
          <a:xfrm>
            <a:off x="3867149" y="3790950"/>
            <a:ext cx="1114425" cy="914400"/>
            <a:chOff x="3867149" y="3790950"/>
            <a:chExt cx="1114425" cy="914400"/>
          </a:xfrm>
        </p:grpSpPr>
        <p:sp>
          <p:nvSpPr>
            <p:cNvPr id="7" name="TextBox 6">
              <a:extLst>
                <a:ext uri="{FF2B5EF4-FFF2-40B4-BE49-F238E27FC236}">
                  <a16:creationId xmlns:a16="http://schemas.microsoft.com/office/drawing/2014/main" id="{88839443-BF84-8A13-8AB7-176487EB1B89}"/>
                </a:ext>
              </a:extLst>
            </p:cNvPr>
            <p:cNvSpPr txBox="1"/>
            <p:nvPr/>
          </p:nvSpPr>
          <p:spPr>
            <a:xfrm>
              <a:off x="3867149" y="3790950"/>
              <a:ext cx="1114425" cy="914400"/>
            </a:xfrm>
            <a:prstGeom prst="rect">
              <a:avLst/>
            </a:prstGeom>
            <a:noFill/>
            <a:ln w="28575">
              <a:solidFill>
                <a:schemeClr val="accent3"/>
              </a:solidFill>
            </a:ln>
          </p:spPr>
          <p:txBody>
            <a:bodyPr wrap="square" rtlCol="0">
              <a:spAutoFit/>
            </a:bodyPr>
            <a:lstStyle/>
            <a:p>
              <a:endParaRPr lang="en-US" dirty="0"/>
            </a:p>
          </p:txBody>
        </p:sp>
        <p:pic>
          <p:nvPicPr>
            <p:cNvPr id="14" name="Picture 13" descr="A picture containing line, white, diagram, font&#10;&#10;Description automatically generated">
              <a:extLst>
                <a:ext uri="{FF2B5EF4-FFF2-40B4-BE49-F238E27FC236}">
                  <a16:creationId xmlns:a16="http://schemas.microsoft.com/office/drawing/2014/main" id="{D19EC42F-E1E2-00DB-D9B9-BDF64AD5ACB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14613" y="3820046"/>
              <a:ext cx="876299" cy="876299"/>
            </a:xfrm>
            <a:prstGeom prst="rect">
              <a:avLst/>
            </a:prstGeom>
            <a:ln w="6350">
              <a:solidFill>
                <a:schemeClr val="tx1"/>
              </a:solidFill>
            </a:ln>
          </p:spPr>
        </p:pic>
      </p:grpSp>
      <p:grpSp>
        <p:nvGrpSpPr>
          <p:cNvPr id="23" name="Group 22">
            <a:extLst>
              <a:ext uri="{FF2B5EF4-FFF2-40B4-BE49-F238E27FC236}">
                <a16:creationId xmlns:a16="http://schemas.microsoft.com/office/drawing/2014/main" id="{7599EB8C-63C8-8E9F-D4DD-62B94BB6DC7C}"/>
              </a:ext>
            </a:extLst>
          </p:cNvPr>
          <p:cNvGrpSpPr/>
          <p:nvPr/>
        </p:nvGrpSpPr>
        <p:grpSpPr>
          <a:xfrm>
            <a:off x="3867149" y="5163072"/>
            <a:ext cx="1114425" cy="914400"/>
            <a:chOff x="3867149" y="5163072"/>
            <a:chExt cx="1114425" cy="914400"/>
          </a:xfrm>
        </p:grpSpPr>
        <p:sp>
          <p:nvSpPr>
            <p:cNvPr id="9" name="TextBox 8">
              <a:extLst>
                <a:ext uri="{FF2B5EF4-FFF2-40B4-BE49-F238E27FC236}">
                  <a16:creationId xmlns:a16="http://schemas.microsoft.com/office/drawing/2014/main" id="{7D5818C7-63C6-C68A-2DBD-FE5050DD4E2F}"/>
                </a:ext>
              </a:extLst>
            </p:cNvPr>
            <p:cNvSpPr txBox="1"/>
            <p:nvPr/>
          </p:nvSpPr>
          <p:spPr>
            <a:xfrm>
              <a:off x="3867149" y="5163072"/>
              <a:ext cx="1114425" cy="914400"/>
            </a:xfrm>
            <a:prstGeom prst="rect">
              <a:avLst/>
            </a:prstGeom>
            <a:noFill/>
            <a:ln w="28575">
              <a:solidFill>
                <a:schemeClr val="accent3"/>
              </a:solidFill>
            </a:ln>
          </p:spPr>
          <p:txBody>
            <a:bodyPr wrap="square" rtlCol="0">
              <a:spAutoFit/>
            </a:bodyPr>
            <a:lstStyle/>
            <a:p>
              <a:endParaRPr lang="en-US" dirty="0"/>
            </a:p>
          </p:txBody>
        </p:sp>
        <p:pic>
          <p:nvPicPr>
            <p:cNvPr id="15" name="Picture 14" descr="A picture containing line, white, diagram, font&#10;&#10;Description automatically generated">
              <a:extLst>
                <a:ext uri="{FF2B5EF4-FFF2-40B4-BE49-F238E27FC236}">
                  <a16:creationId xmlns:a16="http://schemas.microsoft.com/office/drawing/2014/main" id="{2ABF3D29-9C2B-30F3-933F-5DC48FA036D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14612" y="5163072"/>
              <a:ext cx="876299" cy="876299"/>
            </a:xfrm>
            <a:prstGeom prst="rect">
              <a:avLst/>
            </a:prstGeom>
            <a:ln w="28575">
              <a:solidFill>
                <a:schemeClr val="tx1"/>
              </a:solidFill>
            </a:ln>
          </p:spPr>
        </p:pic>
      </p:grpSp>
      <p:grpSp>
        <p:nvGrpSpPr>
          <p:cNvPr id="24" name="Group 23">
            <a:extLst>
              <a:ext uri="{FF2B5EF4-FFF2-40B4-BE49-F238E27FC236}">
                <a16:creationId xmlns:a16="http://schemas.microsoft.com/office/drawing/2014/main" id="{A3192F8B-08A1-0CB3-2AA3-2F22B45C4927}"/>
              </a:ext>
            </a:extLst>
          </p:cNvPr>
          <p:cNvGrpSpPr/>
          <p:nvPr/>
        </p:nvGrpSpPr>
        <p:grpSpPr>
          <a:xfrm>
            <a:off x="5489460" y="4248149"/>
            <a:ext cx="2340090" cy="1362075"/>
            <a:chOff x="5489460" y="4248149"/>
            <a:chExt cx="2340090" cy="1362075"/>
          </a:xfrm>
        </p:grpSpPr>
        <p:sp>
          <p:nvSpPr>
            <p:cNvPr id="10" name="TextBox 9">
              <a:extLst>
                <a:ext uri="{FF2B5EF4-FFF2-40B4-BE49-F238E27FC236}">
                  <a16:creationId xmlns:a16="http://schemas.microsoft.com/office/drawing/2014/main" id="{D31EC656-29D3-7978-DE24-780444599791}"/>
                </a:ext>
              </a:extLst>
            </p:cNvPr>
            <p:cNvSpPr txBox="1"/>
            <p:nvPr/>
          </p:nvSpPr>
          <p:spPr>
            <a:xfrm>
              <a:off x="5489460" y="4248149"/>
              <a:ext cx="2340090" cy="1362075"/>
            </a:xfrm>
            <a:prstGeom prst="rect">
              <a:avLst/>
            </a:prstGeom>
            <a:noFill/>
            <a:ln w="28575">
              <a:solidFill>
                <a:schemeClr val="accent3"/>
              </a:solidFill>
            </a:ln>
          </p:spPr>
          <p:txBody>
            <a:bodyPr wrap="square" rtlCol="0">
              <a:spAutoFit/>
            </a:bodyPr>
            <a:lstStyle/>
            <a:p>
              <a:endParaRPr lang="en-US" dirty="0"/>
            </a:p>
          </p:txBody>
        </p:sp>
        <p:pic>
          <p:nvPicPr>
            <p:cNvPr id="17" name="Picture 16" descr="A picture containing tower, pylon, sky, building&#10;&#10;Description automatically generated">
              <a:extLst>
                <a:ext uri="{FF2B5EF4-FFF2-40B4-BE49-F238E27FC236}">
                  <a16:creationId xmlns:a16="http://schemas.microsoft.com/office/drawing/2014/main" id="{70579654-F273-BD0F-DE52-B43C1EDE90D5}"/>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5777085" y="4334779"/>
              <a:ext cx="1738140" cy="1160019"/>
            </a:xfrm>
            <a:prstGeom prst="rect">
              <a:avLst/>
            </a:prstGeom>
            <a:ln w="28575">
              <a:solidFill>
                <a:schemeClr val="tx1"/>
              </a:solidFill>
            </a:ln>
          </p:spPr>
        </p:pic>
      </p:grpSp>
      <p:grpSp>
        <p:nvGrpSpPr>
          <p:cNvPr id="20" name="Group 19">
            <a:extLst>
              <a:ext uri="{FF2B5EF4-FFF2-40B4-BE49-F238E27FC236}">
                <a16:creationId xmlns:a16="http://schemas.microsoft.com/office/drawing/2014/main" id="{46D05444-95EF-1B6F-EC57-72F6026090B1}"/>
              </a:ext>
            </a:extLst>
          </p:cNvPr>
          <p:cNvGrpSpPr/>
          <p:nvPr/>
        </p:nvGrpSpPr>
        <p:grpSpPr>
          <a:xfrm>
            <a:off x="1912363" y="5168343"/>
            <a:ext cx="1114425" cy="914400"/>
            <a:chOff x="1912363" y="5215068"/>
            <a:chExt cx="1114425" cy="914400"/>
          </a:xfrm>
        </p:grpSpPr>
        <p:sp>
          <p:nvSpPr>
            <p:cNvPr id="8" name="TextBox 7">
              <a:extLst>
                <a:ext uri="{FF2B5EF4-FFF2-40B4-BE49-F238E27FC236}">
                  <a16:creationId xmlns:a16="http://schemas.microsoft.com/office/drawing/2014/main" id="{5754396F-DF32-CBEF-3B0F-7C07D8D7885D}"/>
                </a:ext>
              </a:extLst>
            </p:cNvPr>
            <p:cNvSpPr txBox="1"/>
            <p:nvPr/>
          </p:nvSpPr>
          <p:spPr>
            <a:xfrm>
              <a:off x="1912363" y="5215068"/>
              <a:ext cx="1114425" cy="914400"/>
            </a:xfrm>
            <a:prstGeom prst="rect">
              <a:avLst/>
            </a:prstGeom>
            <a:noFill/>
            <a:ln w="28575">
              <a:solidFill>
                <a:schemeClr val="accent3"/>
              </a:solidFill>
            </a:ln>
          </p:spPr>
          <p:txBody>
            <a:bodyPr wrap="square" rtlCol="0">
              <a:spAutoFit/>
            </a:bodyPr>
            <a:lstStyle/>
            <a:p>
              <a:endParaRPr lang="en-US" dirty="0"/>
            </a:p>
          </p:txBody>
        </p:sp>
        <p:pic>
          <p:nvPicPr>
            <p:cNvPr id="19" name="Picture 18" descr="A picture containing outdoor, sky, grass, cloud&#10;&#10;Description automatically generated">
              <a:extLst>
                <a:ext uri="{FF2B5EF4-FFF2-40B4-BE49-F238E27FC236}">
                  <a16:creationId xmlns:a16="http://schemas.microsoft.com/office/drawing/2014/main" id="{7988BB63-DD4F-4D0B-6C2B-3833A64B88C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957675" y="5344048"/>
              <a:ext cx="1029485" cy="618398"/>
            </a:xfrm>
            <a:prstGeom prst="rect">
              <a:avLst/>
            </a:prstGeom>
            <a:ln w="28575">
              <a:solidFill>
                <a:schemeClr val="tx1"/>
              </a:solidFill>
            </a:ln>
          </p:spPr>
        </p:pic>
      </p:grpSp>
      <p:cxnSp>
        <p:nvCxnSpPr>
          <p:cNvPr id="26" name="Straight Arrow Connector 25">
            <a:extLst>
              <a:ext uri="{FF2B5EF4-FFF2-40B4-BE49-F238E27FC236}">
                <a16:creationId xmlns:a16="http://schemas.microsoft.com/office/drawing/2014/main" id="{682BB825-9CAA-5D1B-817E-BCDB62A1716F}"/>
              </a:ext>
            </a:extLst>
          </p:cNvPr>
          <p:cNvCxnSpPr>
            <a:stCxn id="6" idx="3"/>
            <a:endCxn id="7" idx="1"/>
          </p:cNvCxnSpPr>
          <p:nvPr/>
        </p:nvCxnSpPr>
        <p:spPr>
          <a:xfrm>
            <a:off x="3058830" y="4248150"/>
            <a:ext cx="808319" cy="0"/>
          </a:xfrm>
          <a:prstGeom prst="straightConnector1">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90A6031A-FB0D-E348-A037-9AD3ECDB1C32}"/>
              </a:ext>
            </a:extLst>
          </p:cNvPr>
          <p:cNvCxnSpPr>
            <a:stCxn id="19" idx="3"/>
            <a:endCxn id="9" idx="1"/>
          </p:cNvCxnSpPr>
          <p:nvPr/>
        </p:nvCxnSpPr>
        <p:spPr>
          <a:xfrm>
            <a:off x="2987160" y="5606522"/>
            <a:ext cx="879989" cy="13750"/>
          </a:xfrm>
          <a:prstGeom prst="straightConnector1">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A8BCF312-0C9F-5255-0DD4-9409B4E8DE91}"/>
              </a:ext>
            </a:extLst>
          </p:cNvPr>
          <p:cNvCxnSpPr>
            <a:stCxn id="7" idx="3"/>
          </p:cNvCxnSpPr>
          <p:nvPr/>
        </p:nvCxnSpPr>
        <p:spPr>
          <a:xfrm>
            <a:off x="4981574" y="4248150"/>
            <a:ext cx="507886" cy="457199"/>
          </a:xfrm>
          <a:prstGeom prst="straightConnector1">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74133542-4068-D0A2-40D4-9A699C0920B5}"/>
              </a:ext>
            </a:extLst>
          </p:cNvPr>
          <p:cNvCxnSpPr>
            <a:stCxn id="9" idx="3"/>
          </p:cNvCxnSpPr>
          <p:nvPr/>
        </p:nvCxnSpPr>
        <p:spPr>
          <a:xfrm flipV="1">
            <a:off x="4981574" y="5215068"/>
            <a:ext cx="481186" cy="405204"/>
          </a:xfrm>
          <a:prstGeom prst="straightConnector1">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CF3A1C62-5B10-B62F-749C-872F34EB8DFE}"/>
              </a:ext>
            </a:extLst>
          </p:cNvPr>
          <p:cNvSpPr txBox="1"/>
          <p:nvPr/>
        </p:nvSpPr>
        <p:spPr>
          <a:xfrm>
            <a:off x="1912363" y="4781550"/>
            <a:ext cx="1146467" cy="369332"/>
          </a:xfrm>
          <a:prstGeom prst="rect">
            <a:avLst/>
          </a:prstGeom>
          <a:noFill/>
          <a:ln>
            <a:solidFill>
              <a:schemeClr val="accent3"/>
            </a:solidFill>
          </a:ln>
        </p:spPr>
        <p:txBody>
          <a:bodyPr wrap="square" rtlCol="0">
            <a:spAutoFit/>
          </a:bodyPr>
          <a:lstStyle/>
          <a:p>
            <a:r>
              <a:rPr lang="en-US" dirty="0">
                <a:solidFill>
                  <a:schemeClr val="bg1"/>
                </a:solidFill>
              </a:rPr>
              <a:t>Solar PV</a:t>
            </a:r>
          </a:p>
        </p:txBody>
      </p:sp>
      <p:sp>
        <p:nvSpPr>
          <p:cNvPr id="36" name="TextBox 35">
            <a:extLst>
              <a:ext uri="{FF2B5EF4-FFF2-40B4-BE49-F238E27FC236}">
                <a16:creationId xmlns:a16="http://schemas.microsoft.com/office/drawing/2014/main" id="{68FE3998-6C3C-983D-FA37-386C2AA0C91F}"/>
              </a:ext>
            </a:extLst>
          </p:cNvPr>
          <p:cNvSpPr txBox="1"/>
          <p:nvPr/>
        </p:nvSpPr>
        <p:spPr>
          <a:xfrm>
            <a:off x="1880321" y="6129963"/>
            <a:ext cx="1146467" cy="369332"/>
          </a:xfrm>
          <a:prstGeom prst="rect">
            <a:avLst/>
          </a:prstGeom>
          <a:noFill/>
          <a:ln>
            <a:solidFill>
              <a:schemeClr val="accent3"/>
            </a:solidFill>
          </a:ln>
        </p:spPr>
        <p:txBody>
          <a:bodyPr wrap="square" rtlCol="0">
            <a:spAutoFit/>
          </a:bodyPr>
          <a:lstStyle/>
          <a:p>
            <a:r>
              <a:rPr lang="en-US" dirty="0">
                <a:solidFill>
                  <a:schemeClr val="bg1"/>
                </a:solidFill>
              </a:rPr>
              <a:t>Battery</a:t>
            </a:r>
          </a:p>
        </p:txBody>
      </p:sp>
      <p:sp>
        <p:nvSpPr>
          <p:cNvPr id="37" name="TextBox 36">
            <a:extLst>
              <a:ext uri="{FF2B5EF4-FFF2-40B4-BE49-F238E27FC236}">
                <a16:creationId xmlns:a16="http://schemas.microsoft.com/office/drawing/2014/main" id="{3A642E1C-A2A2-FEC8-740D-CAD6C007A7FF}"/>
              </a:ext>
            </a:extLst>
          </p:cNvPr>
          <p:cNvSpPr txBox="1"/>
          <p:nvPr/>
        </p:nvSpPr>
        <p:spPr>
          <a:xfrm>
            <a:off x="3879527" y="4755639"/>
            <a:ext cx="1146467" cy="369332"/>
          </a:xfrm>
          <a:prstGeom prst="rect">
            <a:avLst/>
          </a:prstGeom>
          <a:noFill/>
          <a:ln>
            <a:solidFill>
              <a:schemeClr val="accent3"/>
            </a:solidFill>
          </a:ln>
        </p:spPr>
        <p:txBody>
          <a:bodyPr wrap="square" rtlCol="0">
            <a:spAutoFit/>
          </a:bodyPr>
          <a:lstStyle/>
          <a:p>
            <a:r>
              <a:rPr lang="en-US" dirty="0">
                <a:solidFill>
                  <a:schemeClr val="bg1"/>
                </a:solidFill>
              </a:rPr>
              <a:t>Inverter</a:t>
            </a:r>
          </a:p>
        </p:txBody>
      </p:sp>
      <p:sp>
        <p:nvSpPr>
          <p:cNvPr id="38" name="TextBox 37">
            <a:extLst>
              <a:ext uri="{FF2B5EF4-FFF2-40B4-BE49-F238E27FC236}">
                <a16:creationId xmlns:a16="http://schemas.microsoft.com/office/drawing/2014/main" id="{FC07FCD7-5063-A8BE-712B-7F55F80F7873}"/>
              </a:ext>
            </a:extLst>
          </p:cNvPr>
          <p:cNvSpPr txBox="1"/>
          <p:nvPr/>
        </p:nvSpPr>
        <p:spPr>
          <a:xfrm>
            <a:off x="3842691" y="6146319"/>
            <a:ext cx="1146467" cy="369332"/>
          </a:xfrm>
          <a:prstGeom prst="rect">
            <a:avLst/>
          </a:prstGeom>
          <a:noFill/>
          <a:ln>
            <a:solidFill>
              <a:schemeClr val="accent3"/>
            </a:solidFill>
          </a:ln>
        </p:spPr>
        <p:txBody>
          <a:bodyPr wrap="square" rtlCol="0">
            <a:spAutoFit/>
          </a:bodyPr>
          <a:lstStyle/>
          <a:p>
            <a:r>
              <a:rPr lang="en-US" dirty="0">
                <a:solidFill>
                  <a:schemeClr val="bg1"/>
                </a:solidFill>
              </a:rPr>
              <a:t>Inverter</a:t>
            </a:r>
          </a:p>
        </p:txBody>
      </p:sp>
      <p:sp>
        <p:nvSpPr>
          <p:cNvPr id="39" name="TextBox 38">
            <a:extLst>
              <a:ext uri="{FF2B5EF4-FFF2-40B4-BE49-F238E27FC236}">
                <a16:creationId xmlns:a16="http://schemas.microsoft.com/office/drawing/2014/main" id="{8A555F6F-2C05-AF59-4AB4-A0F9DFDCCFEC}"/>
              </a:ext>
            </a:extLst>
          </p:cNvPr>
          <p:cNvSpPr txBox="1"/>
          <p:nvPr/>
        </p:nvSpPr>
        <p:spPr>
          <a:xfrm>
            <a:off x="5777085" y="5753997"/>
            <a:ext cx="1776548" cy="646331"/>
          </a:xfrm>
          <a:prstGeom prst="rect">
            <a:avLst/>
          </a:prstGeom>
          <a:noFill/>
          <a:ln>
            <a:solidFill>
              <a:schemeClr val="accent3"/>
            </a:solidFill>
          </a:ln>
        </p:spPr>
        <p:txBody>
          <a:bodyPr wrap="square" rtlCol="0">
            <a:spAutoFit/>
          </a:bodyPr>
          <a:lstStyle/>
          <a:p>
            <a:r>
              <a:rPr lang="en-US" dirty="0">
                <a:solidFill>
                  <a:schemeClr val="bg1"/>
                </a:solidFill>
              </a:rPr>
              <a:t>Transmission Network.</a:t>
            </a:r>
          </a:p>
        </p:txBody>
      </p:sp>
    </p:spTree>
    <p:extLst>
      <p:ext uri="{BB962C8B-B14F-4D97-AF65-F5344CB8AC3E}">
        <p14:creationId xmlns:p14="http://schemas.microsoft.com/office/powerpoint/2010/main" val="30627534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dirty="0">
                <a:solidFill>
                  <a:schemeClr val="tx1"/>
                </a:solidFill>
                <a:latin typeface="+mj-lt"/>
                <a:ea typeface="+mj-ea"/>
                <a:cs typeface="+mj-cs"/>
              </a:rPr>
              <a:t>Optimization Formulation</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1800" kern="1200" dirty="0">
                <a:latin typeface="+mn-lt"/>
                <a:ea typeface="+mn-ea"/>
                <a:cs typeface="+mn-cs"/>
              </a:rPr>
              <a:t>The Full Optimization Problem: Linear Objective, Non-Linear Constraint</a:t>
            </a:r>
          </a:p>
        </p:txBody>
      </p:sp>
      <p:pic>
        <p:nvPicPr>
          <p:cNvPr id="9" name="Picture 8">
            <a:extLst>
              <a:ext uri="{FF2B5EF4-FFF2-40B4-BE49-F238E27FC236}">
                <a16:creationId xmlns:a16="http://schemas.microsoft.com/office/drawing/2014/main" id="{7219A59D-12DE-3428-97E9-A233A0AE3C21}"/>
              </a:ext>
            </a:extLst>
          </p:cNvPr>
          <p:cNvPicPr>
            <a:picLocks noChangeAspect="1"/>
          </p:cNvPicPr>
          <p:nvPr/>
        </p:nvPicPr>
        <p:blipFill>
          <a:blip r:embed="rId2"/>
          <a:stretch>
            <a:fillRect/>
          </a:stretch>
        </p:blipFill>
        <p:spPr>
          <a:xfrm>
            <a:off x="2867001" y="2539815"/>
            <a:ext cx="8446416" cy="4096512"/>
          </a:xfrm>
          <a:custGeom>
            <a:avLst/>
            <a:gdLst>
              <a:gd name="connsiteX0" fmla="*/ 0 w 8446416"/>
              <a:gd name="connsiteY0" fmla="*/ 0 h 4096512"/>
              <a:gd name="connsiteX1" fmla="*/ 565260 w 8446416"/>
              <a:gd name="connsiteY1" fmla="*/ 0 h 4096512"/>
              <a:gd name="connsiteX2" fmla="*/ 961592 w 8446416"/>
              <a:gd name="connsiteY2" fmla="*/ 0 h 4096512"/>
              <a:gd name="connsiteX3" fmla="*/ 1526852 w 8446416"/>
              <a:gd name="connsiteY3" fmla="*/ 0 h 4096512"/>
              <a:gd name="connsiteX4" fmla="*/ 2092112 w 8446416"/>
              <a:gd name="connsiteY4" fmla="*/ 0 h 4096512"/>
              <a:gd name="connsiteX5" fmla="*/ 2826301 w 8446416"/>
              <a:gd name="connsiteY5" fmla="*/ 0 h 4096512"/>
              <a:gd name="connsiteX6" fmla="*/ 3307097 w 8446416"/>
              <a:gd name="connsiteY6" fmla="*/ 0 h 4096512"/>
              <a:gd name="connsiteX7" fmla="*/ 3872357 w 8446416"/>
              <a:gd name="connsiteY7" fmla="*/ 0 h 4096512"/>
              <a:gd name="connsiteX8" fmla="*/ 4691010 w 8446416"/>
              <a:gd name="connsiteY8" fmla="*/ 0 h 4096512"/>
              <a:gd name="connsiteX9" fmla="*/ 5087341 w 8446416"/>
              <a:gd name="connsiteY9" fmla="*/ 0 h 4096512"/>
              <a:gd name="connsiteX10" fmla="*/ 5483673 w 8446416"/>
              <a:gd name="connsiteY10" fmla="*/ 0 h 4096512"/>
              <a:gd name="connsiteX11" fmla="*/ 5880005 w 8446416"/>
              <a:gd name="connsiteY11" fmla="*/ 0 h 4096512"/>
              <a:gd name="connsiteX12" fmla="*/ 6529729 w 8446416"/>
              <a:gd name="connsiteY12" fmla="*/ 0 h 4096512"/>
              <a:gd name="connsiteX13" fmla="*/ 7094989 w 8446416"/>
              <a:gd name="connsiteY13" fmla="*/ 0 h 4096512"/>
              <a:gd name="connsiteX14" fmla="*/ 8446416 w 8446416"/>
              <a:gd name="connsiteY14" fmla="*/ 0 h 4096512"/>
              <a:gd name="connsiteX15" fmla="*/ 8446416 w 8446416"/>
              <a:gd name="connsiteY15" fmla="*/ 559857 h 4096512"/>
              <a:gd name="connsiteX16" fmla="*/ 8446416 w 8446416"/>
              <a:gd name="connsiteY16" fmla="*/ 1119713 h 4096512"/>
              <a:gd name="connsiteX17" fmla="*/ 8446416 w 8446416"/>
              <a:gd name="connsiteY17" fmla="*/ 1761500 h 4096512"/>
              <a:gd name="connsiteX18" fmla="*/ 8446416 w 8446416"/>
              <a:gd name="connsiteY18" fmla="*/ 2321357 h 4096512"/>
              <a:gd name="connsiteX19" fmla="*/ 8446416 w 8446416"/>
              <a:gd name="connsiteY19" fmla="*/ 2881213 h 4096512"/>
              <a:gd name="connsiteX20" fmla="*/ 8446416 w 8446416"/>
              <a:gd name="connsiteY20" fmla="*/ 4096512 h 4096512"/>
              <a:gd name="connsiteX21" fmla="*/ 7796692 w 8446416"/>
              <a:gd name="connsiteY21" fmla="*/ 4096512 h 4096512"/>
              <a:gd name="connsiteX22" fmla="*/ 7062503 w 8446416"/>
              <a:gd name="connsiteY22" fmla="*/ 4096512 h 4096512"/>
              <a:gd name="connsiteX23" fmla="*/ 6581707 w 8446416"/>
              <a:gd name="connsiteY23" fmla="*/ 4096512 h 4096512"/>
              <a:gd name="connsiteX24" fmla="*/ 6185375 w 8446416"/>
              <a:gd name="connsiteY24" fmla="*/ 4096512 h 4096512"/>
              <a:gd name="connsiteX25" fmla="*/ 5789044 w 8446416"/>
              <a:gd name="connsiteY25" fmla="*/ 4096512 h 4096512"/>
              <a:gd name="connsiteX26" fmla="*/ 5308248 w 8446416"/>
              <a:gd name="connsiteY26" fmla="*/ 4096512 h 4096512"/>
              <a:gd name="connsiteX27" fmla="*/ 4658523 w 8446416"/>
              <a:gd name="connsiteY27" fmla="*/ 4096512 h 4096512"/>
              <a:gd name="connsiteX28" fmla="*/ 3839871 w 8446416"/>
              <a:gd name="connsiteY28" fmla="*/ 4096512 h 4096512"/>
              <a:gd name="connsiteX29" fmla="*/ 3274611 w 8446416"/>
              <a:gd name="connsiteY29" fmla="*/ 4096512 h 4096512"/>
              <a:gd name="connsiteX30" fmla="*/ 2878279 w 8446416"/>
              <a:gd name="connsiteY30" fmla="*/ 4096512 h 4096512"/>
              <a:gd name="connsiteX31" fmla="*/ 2313019 w 8446416"/>
              <a:gd name="connsiteY31" fmla="*/ 4096512 h 4096512"/>
              <a:gd name="connsiteX32" fmla="*/ 1916687 w 8446416"/>
              <a:gd name="connsiteY32" fmla="*/ 4096512 h 4096512"/>
              <a:gd name="connsiteX33" fmla="*/ 1435891 w 8446416"/>
              <a:gd name="connsiteY33" fmla="*/ 4096512 h 4096512"/>
              <a:gd name="connsiteX34" fmla="*/ 1039559 w 8446416"/>
              <a:gd name="connsiteY34" fmla="*/ 4096512 h 4096512"/>
              <a:gd name="connsiteX35" fmla="*/ 643227 w 8446416"/>
              <a:gd name="connsiteY35" fmla="*/ 4096512 h 4096512"/>
              <a:gd name="connsiteX36" fmla="*/ 0 w 8446416"/>
              <a:gd name="connsiteY36" fmla="*/ 4096512 h 4096512"/>
              <a:gd name="connsiteX37" fmla="*/ 0 w 8446416"/>
              <a:gd name="connsiteY37" fmla="*/ 3413760 h 4096512"/>
              <a:gd name="connsiteX38" fmla="*/ 0 w 8446416"/>
              <a:gd name="connsiteY38" fmla="*/ 2690043 h 4096512"/>
              <a:gd name="connsiteX39" fmla="*/ 0 w 8446416"/>
              <a:gd name="connsiteY39" fmla="*/ 1966326 h 4096512"/>
              <a:gd name="connsiteX40" fmla="*/ 0 w 8446416"/>
              <a:gd name="connsiteY40" fmla="*/ 1406469 h 4096512"/>
              <a:gd name="connsiteX41" fmla="*/ 0 w 8446416"/>
              <a:gd name="connsiteY41" fmla="*/ 641787 h 4096512"/>
              <a:gd name="connsiteX42" fmla="*/ 0 w 8446416"/>
              <a:gd name="connsiteY42" fmla="*/ 0 h 4096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8446416" h="4096512" fill="none" extrusionOk="0">
                <a:moveTo>
                  <a:pt x="0" y="0"/>
                </a:moveTo>
                <a:cubicBezTo>
                  <a:pt x="122783" y="-18293"/>
                  <a:pt x="369994" y="-23982"/>
                  <a:pt x="565260" y="0"/>
                </a:cubicBezTo>
                <a:cubicBezTo>
                  <a:pt x="760526" y="23982"/>
                  <a:pt x="791725" y="-14659"/>
                  <a:pt x="961592" y="0"/>
                </a:cubicBezTo>
                <a:cubicBezTo>
                  <a:pt x="1131459" y="14659"/>
                  <a:pt x="1336128" y="-16047"/>
                  <a:pt x="1526852" y="0"/>
                </a:cubicBezTo>
                <a:cubicBezTo>
                  <a:pt x="1717576" y="16047"/>
                  <a:pt x="1824116" y="-11103"/>
                  <a:pt x="2092112" y="0"/>
                </a:cubicBezTo>
                <a:cubicBezTo>
                  <a:pt x="2360108" y="11103"/>
                  <a:pt x="2665839" y="-12494"/>
                  <a:pt x="2826301" y="0"/>
                </a:cubicBezTo>
                <a:cubicBezTo>
                  <a:pt x="2986763" y="12494"/>
                  <a:pt x="3174061" y="-18498"/>
                  <a:pt x="3307097" y="0"/>
                </a:cubicBezTo>
                <a:cubicBezTo>
                  <a:pt x="3440133" y="18498"/>
                  <a:pt x="3596650" y="-24288"/>
                  <a:pt x="3872357" y="0"/>
                </a:cubicBezTo>
                <a:cubicBezTo>
                  <a:pt x="4148064" y="24288"/>
                  <a:pt x="4474780" y="25994"/>
                  <a:pt x="4691010" y="0"/>
                </a:cubicBezTo>
                <a:cubicBezTo>
                  <a:pt x="4907240" y="-25994"/>
                  <a:pt x="4961993" y="-16068"/>
                  <a:pt x="5087341" y="0"/>
                </a:cubicBezTo>
                <a:cubicBezTo>
                  <a:pt x="5212689" y="16068"/>
                  <a:pt x="5300378" y="-9388"/>
                  <a:pt x="5483673" y="0"/>
                </a:cubicBezTo>
                <a:cubicBezTo>
                  <a:pt x="5666968" y="9388"/>
                  <a:pt x="5687354" y="4691"/>
                  <a:pt x="5880005" y="0"/>
                </a:cubicBezTo>
                <a:cubicBezTo>
                  <a:pt x="6072656" y="-4691"/>
                  <a:pt x="6237758" y="6923"/>
                  <a:pt x="6529729" y="0"/>
                </a:cubicBezTo>
                <a:cubicBezTo>
                  <a:pt x="6821700" y="-6923"/>
                  <a:pt x="6923137" y="-9944"/>
                  <a:pt x="7094989" y="0"/>
                </a:cubicBezTo>
                <a:cubicBezTo>
                  <a:pt x="7266841" y="9944"/>
                  <a:pt x="7989056" y="30945"/>
                  <a:pt x="8446416" y="0"/>
                </a:cubicBezTo>
                <a:cubicBezTo>
                  <a:pt x="8426341" y="184298"/>
                  <a:pt x="8434829" y="381851"/>
                  <a:pt x="8446416" y="559857"/>
                </a:cubicBezTo>
                <a:cubicBezTo>
                  <a:pt x="8458003" y="737863"/>
                  <a:pt x="8436017" y="929809"/>
                  <a:pt x="8446416" y="1119713"/>
                </a:cubicBezTo>
                <a:cubicBezTo>
                  <a:pt x="8456815" y="1309617"/>
                  <a:pt x="8470778" y="1449066"/>
                  <a:pt x="8446416" y="1761500"/>
                </a:cubicBezTo>
                <a:cubicBezTo>
                  <a:pt x="8422054" y="2073934"/>
                  <a:pt x="8444916" y="2070109"/>
                  <a:pt x="8446416" y="2321357"/>
                </a:cubicBezTo>
                <a:cubicBezTo>
                  <a:pt x="8447916" y="2572605"/>
                  <a:pt x="8452595" y="2670332"/>
                  <a:pt x="8446416" y="2881213"/>
                </a:cubicBezTo>
                <a:cubicBezTo>
                  <a:pt x="8440237" y="3092094"/>
                  <a:pt x="8453182" y="3759285"/>
                  <a:pt x="8446416" y="4096512"/>
                </a:cubicBezTo>
                <a:cubicBezTo>
                  <a:pt x="8153211" y="4101290"/>
                  <a:pt x="7998201" y="4088990"/>
                  <a:pt x="7796692" y="4096512"/>
                </a:cubicBezTo>
                <a:cubicBezTo>
                  <a:pt x="7595183" y="4104034"/>
                  <a:pt x="7387862" y="4079623"/>
                  <a:pt x="7062503" y="4096512"/>
                </a:cubicBezTo>
                <a:cubicBezTo>
                  <a:pt x="6737144" y="4113401"/>
                  <a:pt x="6703995" y="4074307"/>
                  <a:pt x="6581707" y="4096512"/>
                </a:cubicBezTo>
                <a:cubicBezTo>
                  <a:pt x="6459419" y="4118717"/>
                  <a:pt x="6275514" y="4098451"/>
                  <a:pt x="6185375" y="4096512"/>
                </a:cubicBezTo>
                <a:cubicBezTo>
                  <a:pt x="6095236" y="4094573"/>
                  <a:pt x="5899238" y="4081317"/>
                  <a:pt x="5789044" y="4096512"/>
                </a:cubicBezTo>
                <a:cubicBezTo>
                  <a:pt x="5678850" y="4111707"/>
                  <a:pt x="5545218" y="4078790"/>
                  <a:pt x="5308248" y="4096512"/>
                </a:cubicBezTo>
                <a:cubicBezTo>
                  <a:pt x="5071278" y="4114234"/>
                  <a:pt x="4906019" y="4085576"/>
                  <a:pt x="4658523" y="4096512"/>
                </a:cubicBezTo>
                <a:cubicBezTo>
                  <a:pt x="4411027" y="4107448"/>
                  <a:pt x="4120991" y="4116557"/>
                  <a:pt x="3839871" y="4096512"/>
                </a:cubicBezTo>
                <a:cubicBezTo>
                  <a:pt x="3558751" y="4076467"/>
                  <a:pt x="3391940" y="4095633"/>
                  <a:pt x="3274611" y="4096512"/>
                </a:cubicBezTo>
                <a:cubicBezTo>
                  <a:pt x="3157282" y="4097391"/>
                  <a:pt x="2970626" y="4097355"/>
                  <a:pt x="2878279" y="4096512"/>
                </a:cubicBezTo>
                <a:cubicBezTo>
                  <a:pt x="2785932" y="4095669"/>
                  <a:pt x="2456701" y="4077577"/>
                  <a:pt x="2313019" y="4096512"/>
                </a:cubicBezTo>
                <a:cubicBezTo>
                  <a:pt x="2169337" y="4115447"/>
                  <a:pt x="2037867" y="4078880"/>
                  <a:pt x="1916687" y="4096512"/>
                </a:cubicBezTo>
                <a:cubicBezTo>
                  <a:pt x="1795507" y="4114144"/>
                  <a:pt x="1540002" y="4081107"/>
                  <a:pt x="1435891" y="4096512"/>
                </a:cubicBezTo>
                <a:cubicBezTo>
                  <a:pt x="1331780" y="4111917"/>
                  <a:pt x="1170568" y="4098529"/>
                  <a:pt x="1039559" y="4096512"/>
                </a:cubicBezTo>
                <a:cubicBezTo>
                  <a:pt x="908550" y="4094495"/>
                  <a:pt x="811876" y="4107000"/>
                  <a:pt x="643227" y="4096512"/>
                </a:cubicBezTo>
                <a:cubicBezTo>
                  <a:pt x="474578" y="4086024"/>
                  <a:pt x="188728" y="4099546"/>
                  <a:pt x="0" y="4096512"/>
                </a:cubicBezTo>
                <a:cubicBezTo>
                  <a:pt x="10759" y="3825914"/>
                  <a:pt x="-2311" y="3656309"/>
                  <a:pt x="0" y="3413760"/>
                </a:cubicBezTo>
                <a:cubicBezTo>
                  <a:pt x="2311" y="3171211"/>
                  <a:pt x="-33223" y="2967775"/>
                  <a:pt x="0" y="2690043"/>
                </a:cubicBezTo>
                <a:cubicBezTo>
                  <a:pt x="33223" y="2412311"/>
                  <a:pt x="-16345" y="2170863"/>
                  <a:pt x="0" y="1966326"/>
                </a:cubicBezTo>
                <a:cubicBezTo>
                  <a:pt x="16345" y="1761789"/>
                  <a:pt x="15149" y="1524350"/>
                  <a:pt x="0" y="1406469"/>
                </a:cubicBezTo>
                <a:cubicBezTo>
                  <a:pt x="-15149" y="1288588"/>
                  <a:pt x="-3527" y="910223"/>
                  <a:pt x="0" y="641787"/>
                </a:cubicBezTo>
                <a:cubicBezTo>
                  <a:pt x="3527" y="373351"/>
                  <a:pt x="15442" y="148996"/>
                  <a:pt x="0" y="0"/>
                </a:cubicBezTo>
                <a:close/>
              </a:path>
              <a:path w="8446416" h="4096512" stroke="0" extrusionOk="0">
                <a:moveTo>
                  <a:pt x="0" y="0"/>
                </a:moveTo>
                <a:cubicBezTo>
                  <a:pt x="168333" y="5724"/>
                  <a:pt x="500092" y="34569"/>
                  <a:pt x="734188" y="0"/>
                </a:cubicBezTo>
                <a:cubicBezTo>
                  <a:pt x="968284" y="-34569"/>
                  <a:pt x="1193226" y="-343"/>
                  <a:pt x="1383913" y="0"/>
                </a:cubicBezTo>
                <a:cubicBezTo>
                  <a:pt x="1574600" y="343"/>
                  <a:pt x="1851441" y="19634"/>
                  <a:pt x="2033637" y="0"/>
                </a:cubicBezTo>
                <a:cubicBezTo>
                  <a:pt x="2215833" y="-19634"/>
                  <a:pt x="2234948" y="-11035"/>
                  <a:pt x="2429969" y="0"/>
                </a:cubicBezTo>
                <a:cubicBezTo>
                  <a:pt x="2624990" y="11035"/>
                  <a:pt x="2659240" y="-2043"/>
                  <a:pt x="2826301" y="0"/>
                </a:cubicBezTo>
                <a:cubicBezTo>
                  <a:pt x="2993362" y="2043"/>
                  <a:pt x="3099235" y="-12467"/>
                  <a:pt x="3222633" y="0"/>
                </a:cubicBezTo>
                <a:cubicBezTo>
                  <a:pt x="3346031" y="12467"/>
                  <a:pt x="3727828" y="-16472"/>
                  <a:pt x="4041285" y="0"/>
                </a:cubicBezTo>
                <a:cubicBezTo>
                  <a:pt x="4354742" y="16472"/>
                  <a:pt x="4341757" y="-3971"/>
                  <a:pt x="4606545" y="0"/>
                </a:cubicBezTo>
                <a:cubicBezTo>
                  <a:pt x="4871333" y="3971"/>
                  <a:pt x="5112312" y="30178"/>
                  <a:pt x="5256270" y="0"/>
                </a:cubicBezTo>
                <a:cubicBezTo>
                  <a:pt x="5400228" y="-30178"/>
                  <a:pt x="5738416" y="-13136"/>
                  <a:pt x="5905994" y="0"/>
                </a:cubicBezTo>
                <a:cubicBezTo>
                  <a:pt x="6073572" y="13136"/>
                  <a:pt x="6342283" y="-4629"/>
                  <a:pt x="6555718" y="0"/>
                </a:cubicBezTo>
                <a:cubicBezTo>
                  <a:pt x="6769153" y="4629"/>
                  <a:pt x="6878230" y="-26092"/>
                  <a:pt x="7120978" y="0"/>
                </a:cubicBezTo>
                <a:cubicBezTo>
                  <a:pt x="7363726" y="26092"/>
                  <a:pt x="7410198" y="-11720"/>
                  <a:pt x="7517310" y="0"/>
                </a:cubicBezTo>
                <a:cubicBezTo>
                  <a:pt x="7624422" y="11720"/>
                  <a:pt x="8075329" y="36940"/>
                  <a:pt x="8446416" y="0"/>
                </a:cubicBezTo>
                <a:cubicBezTo>
                  <a:pt x="8434501" y="170450"/>
                  <a:pt x="8437219" y="413808"/>
                  <a:pt x="8446416" y="723717"/>
                </a:cubicBezTo>
                <a:cubicBezTo>
                  <a:pt x="8455613" y="1033626"/>
                  <a:pt x="8449818" y="1113403"/>
                  <a:pt x="8446416" y="1447434"/>
                </a:cubicBezTo>
                <a:cubicBezTo>
                  <a:pt x="8443014" y="1781465"/>
                  <a:pt x="8436343" y="1775816"/>
                  <a:pt x="8446416" y="2007291"/>
                </a:cubicBezTo>
                <a:cubicBezTo>
                  <a:pt x="8456489" y="2238766"/>
                  <a:pt x="8434673" y="2475977"/>
                  <a:pt x="8446416" y="2690043"/>
                </a:cubicBezTo>
                <a:cubicBezTo>
                  <a:pt x="8458159" y="2904109"/>
                  <a:pt x="8427434" y="3142629"/>
                  <a:pt x="8446416" y="3413760"/>
                </a:cubicBezTo>
                <a:cubicBezTo>
                  <a:pt x="8465398" y="3684891"/>
                  <a:pt x="8455046" y="3897958"/>
                  <a:pt x="8446416" y="4096512"/>
                </a:cubicBezTo>
                <a:cubicBezTo>
                  <a:pt x="8326458" y="4110167"/>
                  <a:pt x="8134033" y="4115224"/>
                  <a:pt x="7965620" y="4096512"/>
                </a:cubicBezTo>
                <a:cubicBezTo>
                  <a:pt x="7797207" y="4077800"/>
                  <a:pt x="7617253" y="4074140"/>
                  <a:pt x="7400360" y="4096512"/>
                </a:cubicBezTo>
                <a:cubicBezTo>
                  <a:pt x="7183467" y="4118884"/>
                  <a:pt x="6955521" y="4122570"/>
                  <a:pt x="6666171" y="4096512"/>
                </a:cubicBezTo>
                <a:cubicBezTo>
                  <a:pt x="6376821" y="4070454"/>
                  <a:pt x="6408045" y="4100891"/>
                  <a:pt x="6269840" y="4096512"/>
                </a:cubicBezTo>
                <a:cubicBezTo>
                  <a:pt x="6131635" y="4092133"/>
                  <a:pt x="5989934" y="4111040"/>
                  <a:pt x="5789044" y="4096512"/>
                </a:cubicBezTo>
                <a:cubicBezTo>
                  <a:pt x="5588154" y="4081984"/>
                  <a:pt x="5292402" y="4127923"/>
                  <a:pt x="5054855" y="4096512"/>
                </a:cubicBezTo>
                <a:cubicBezTo>
                  <a:pt x="4817308" y="4065101"/>
                  <a:pt x="4770000" y="4090083"/>
                  <a:pt x="4658523" y="4096512"/>
                </a:cubicBezTo>
                <a:cubicBezTo>
                  <a:pt x="4547046" y="4102941"/>
                  <a:pt x="4413648" y="4092337"/>
                  <a:pt x="4262191" y="4096512"/>
                </a:cubicBezTo>
                <a:cubicBezTo>
                  <a:pt x="4110734" y="4100687"/>
                  <a:pt x="3984974" y="4113314"/>
                  <a:pt x="3865860" y="4096512"/>
                </a:cubicBezTo>
                <a:cubicBezTo>
                  <a:pt x="3746746" y="4079710"/>
                  <a:pt x="3359328" y="4068000"/>
                  <a:pt x="3216135" y="4096512"/>
                </a:cubicBezTo>
                <a:cubicBezTo>
                  <a:pt x="3072943" y="4125024"/>
                  <a:pt x="2868803" y="4094050"/>
                  <a:pt x="2735339" y="4096512"/>
                </a:cubicBezTo>
                <a:cubicBezTo>
                  <a:pt x="2601875" y="4098974"/>
                  <a:pt x="2336994" y="4113436"/>
                  <a:pt x="2001151" y="4096512"/>
                </a:cubicBezTo>
                <a:cubicBezTo>
                  <a:pt x="1665308" y="4079588"/>
                  <a:pt x="1495193" y="4095109"/>
                  <a:pt x="1351427" y="4096512"/>
                </a:cubicBezTo>
                <a:cubicBezTo>
                  <a:pt x="1207661" y="4097915"/>
                  <a:pt x="1045021" y="4107061"/>
                  <a:pt x="955095" y="4096512"/>
                </a:cubicBezTo>
                <a:cubicBezTo>
                  <a:pt x="865169" y="4085963"/>
                  <a:pt x="413989" y="4086775"/>
                  <a:pt x="0" y="4096512"/>
                </a:cubicBezTo>
                <a:cubicBezTo>
                  <a:pt x="-19956" y="3885334"/>
                  <a:pt x="29201" y="3592526"/>
                  <a:pt x="0" y="3413760"/>
                </a:cubicBezTo>
                <a:cubicBezTo>
                  <a:pt x="-29201" y="3234994"/>
                  <a:pt x="-11887" y="2914262"/>
                  <a:pt x="0" y="2771973"/>
                </a:cubicBezTo>
                <a:cubicBezTo>
                  <a:pt x="11887" y="2629684"/>
                  <a:pt x="-16290" y="2358420"/>
                  <a:pt x="0" y="2171151"/>
                </a:cubicBezTo>
                <a:cubicBezTo>
                  <a:pt x="16290" y="1983882"/>
                  <a:pt x="23242" y="1570216"/>
                  <a:pt x="0" y="1406469"/>
                </a:cubicBezTo>
                <a:cubicBezTo>
                  <a:pt x="-23242" y="1242722"/>
                  <a:pt x="24837" y="1096555"/>
                  <a:pt x="0" y="846612"/>
                </a:cubicBezTo>
                <a:cubicBezTo>
                  <a:pt x="-24837" y="596669"/>
                  <a:pt x="27051" y="265174"/>
                  <a:pt x="0" y="0"/>
                </a:cubicBezTo>
                <a:close/>
              </a:path>
            </a:pathLst>
          </a:custGeom>
          <a:ln w="19050">
            <a:solidFill>
              <a:schemeClr val="accent2"/>
            </a:solidFill>
            <a:extLst>
              <a:ext uri="{C807C97D-BFC1-408E-A445-0C87EB9F89A2}">
                <ask:lineSketchStyleProps xmlns:ask="http://schemas.microsoft.com/office/drawing/2018/sketchyshapes" sd="2749196645">
                  <a:prstGeom prst="rect">
                    <a:avLst/>
                  </a:prstGeom>
                  <ask:type>
                    <ask:lineSketchFreehand/>
                  </ask:type>
                </ask:lineSketchStyleProps>
              </a:ext>
            </a:extLst>
          </a:ln>
        </p:spPr>
      </p:pic>
      <p:cxnSp>
        <p:nvCxnSpPr>
          <p:cNvPr id="13" name="Straight Arrow Connector 12">
            <a:extLst>
              <a:ext uri="{FF2B5EF4-FFF2-40B4-BE49-F238E27FC236}">
                <a16:creationId xmlns:a16="http://schemas.microsoft.com/office/drawing/2014/main" id="{5DA871C8-8945-EDA4-213E-AD2B97C01BA0}"/>
              </a:ext>
            </a:extLst>
          </p:cNvPr>
          <p:cNvCxnSpPr>
            <a:cxnSpLocks/>
            <a:endCxn id="14" idx="2"/>
          </p:cNvCxnSpPr>
          <p:nvPr/>
        </p:nvCxnSpPr>
        <p:spPr>
          <a:xfrm flipH="1" flipV="1">
            <a:off x="2063932" y="2737448"/>
            <a:ext cx="2127380" cy="15016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2568A4D4-11CB-21BD-0102-39AB8F6D8BD8}"/>
                  </a:ext>
                </a:extLst>
              </p:cNvPr>
              <p:cNvSpPr txBox="1"/>
              <p:nvPr/>
            </p:nvSpPr>
            <p:spPr>
              <a:xfrm>
                <a:off x="1061357" y="2196915"/>
                <a:ext cx="2005150" cy="540533"/>
              </a:xfrm>
              <a:prstGeom prst="rect">
                <a:avLst/>
              </a:prstGeom>
              <a:solidFill>
                <a:schemeClr val="accent2"/>
              </a:solidFill>
            </p:spPr>
            <p:txBody>
              <a:bodyPr wrap="square" rtlCol="0">
                <a:spAutoFit/>
              </a:bodyPr>
              <a:lstStyle/>
              <a:p>
                <a:r>
                  <a:rPr lang="en-US" sz="1400" dirty="0">
                    <a:solidFill>
                      <a:schemeClr val="bg1"/>
                    </a:solidFill>
                  </a:rPr>
                  <a:t>Fixed values </a:t>
                </a:r>
                <a14:m>
                  <m:oMath xmlns:m="http://schemas.openxmlformats.org/officeDocument/2006/math">
                    <m:sSub>
                      <m:sSubPr>
                        <m:ctrlPr>
                          <a:rPr lang="en-US" sz="1400" b="0" i="1" smtClean="0">
                            <a:solidFill>
                              <a:schemeClr val="bg1"/>
                            </a:solidFill>
                            <a:latin typeface="Cambria Math" panose="02040503050406030204" pitchFamily="18" charset="0"/>
                          </a:rPr>
                        </m:ctrlPr>
                      </m:sSubPr>
                      <m:e>
                        <m:r>
                          <a:rPr lang="en-US" sz="1400" b="0" i="1" smtClean="0">
                            <a:solidFill>
                              <a:schemeClr val="bg1"/>
                            </a:solidFill>
                            <a:latin typeface="Cambria Math" panose="02040503050406030204" pitchFamily="18" charset="0"/>
                          </a:rPr>
                          <m:t>𝑃</m:t>
                        </m:r>
                      </m:e>
                      <m:sub>
                        <m:r>
                          <a:rPr lang="en-US" sz="1400" b="0" i="1" smtClean="0">
                            <a:solidFill>
                              <a:schemeClr val="bg1"/>
                            </a:solidFill>
                            <a:latin typeface="Cambria Math" panose="02040503050406030204" pitchFamily="18" charset="0"/>
                          </a:rPr>
                          <m:t>𝐿𝑜𝑎𝑑</m:t>
                        </m:r>
                      </m:sub>
                    </m:sSub>
                    <m:r>
                      <a:rPr lang="en-US" sz="1400" b="0" i="1" smtClean="0">
                        <a:solidFill>
                          <a:schemeClr val="bg1"/>
                        </a:solidFill>
                        <a:latin typeface="Cambria Math" panose="02040503050406030204" pitchFamily="18" charset="0"/>
                      </a:rPr>
                      <m:t>, </m:t>
                    </m:r>
                    <m:sSub>
                      <m:sSubPr>
                        <m:ctrlPr>
                          <a:rPr lang="en-US" sz="1400" b="0" i="1" smtClean="0">
                            <a:solidFill>
                              <a:schemeClr val="bg1"/>
                            </a:solidFill>
                            <a:latin typeface="Cambria Math" panose="02040503050406030204" pitchFamily="18" charset="0"/>
                          </a:rPr>
                        </m:ctrlPr>
                      </m:sSubPr>
                      <m:e>
                        <m:r>
                          <a:rPr lang="en-US" sz="1400" b="0" i="1" smtClean="0">
                            <a:solidFill>
                              <a:schemeClr val="bg1"/>
                            </a:solidFill>
                            <a:latin typeface="Cambria Math" panose="02040503050406030204" pitchFamily="18" charset="0"/>
                          </a:rPr>
                          <m:t>𝑃</m:t>
                        </m:r>
                      </m:e>
                      <m:sub>
                        <m:r>
                          <a:rPr lang="en-US" sz="1400" b="0" i="1" smtClean="0">
                            <a:solidFill>
                              <a:schemeClr val="bg1"/>
                            </a:solidFill>
                            <a:latin typeface="Cambria Math" panose="02040503050406030204" pitchFamily="18" charset="0"/>
                          </a:rPr>
                          <m:t>𝐷𝐸𝑅</m:t>
                        </m:r>
                      </m:sub>
                    </m:sSub>
                  </m:oMath>
                </a14:m>
                <a:r>
                  <a:rPr lang="en-US" sz="1400" dirty="0">
                    <a:solidFill>
                      <a:schemeClr val="bg1"/>
                    </a:solidFill>
                  </a:rPr>
                  <a:t> accounted for into </a:t>
                </a:r>
                <a14:m>
                  <m:oMath xmlns:m="http://schemas.openxmlformats.org/officeDocument/2006/math">
                    <m:sSub>
                      <m:sSubPr>
                        <m:ctrlPr>
                          <a:rPr lang="en-US" sz="1400" b="0" i="1" smtClean="0">
                            <a:solidFill>
                              <a:schemeClr val="bg1"/>
                            </a:solidFill>
                            <a:latin typeface="Cambria Math" panose="02040503050406030204" pitchFamily="18" charset="0"/>
                          </a:rPr>
                        </m:ctrlPr>
                      </m:sSubPr>
                      <m:e>
                        <m:r>
                          <a:rPr lang="en-US" sz="1400" b="0" i="1" smtClean="0">
                            <a:solidFill>
                              <a:schemeClr val="bg1"/>
                            </a:solidFill>
                            <a:latin typeface="Cambria Math" panose="02040503050406030204" pitchFamily="18" charset="0"/>
                          </a:rPr>
                          <m:t>𝑝</m:t>
                        </m:r>
                      </m:e>
                      <m:sub>
                        <m:r>
                          <a:rPr lang="en-US" sz="1400" b="0" i="1" smtClean="0">
                            <a:solidFill>
                              <a:schemeClr val="bg1"/>
                            </a:solidFill>
                            <a:latin typeface="Cambria Math" panose="02040503050406030204" pitchFamily="18" charset="0"/>
                          </a:rPr>
                          <m:t>𝑗</m:t>
                        </m:r>
                      </m:sub>
                    </m:sSub>
                  </m:oMath>
                </a14:m>
                <a:r>
                  <a:rPr lang="en-US" sz="1400" dirty="0">
                    <a:solidFill>
                      <a:schemeClr val="bg1"/>
                    </a:solidFill>
                  </a:rPr>
                  <a:t>.</a:t>
                </a:r>
              </a:p>
            </p:txBody>
          </p:sp>
        </mc:Choice>
        <mc:Fallback xmlns="">
          <p:sp>
            <p:nvSpPr>
              <p:cNvPr id="14" name="TextBox 13">
                <a:extLst>
                  <a:ext uri="{FF2B5EF4-FFF2-40B4-BE49-F238E27FC236}">
                    <a16:creationId xmlns:a16="http://schemas.microsoft.com/office/drawing/2014/main" id="{2568A4D4-11CB-21BD-0102-39AB8F6D8BD8}"/>
                  </a:ext>
                </a:extLst>
              </p:cNvPr>
              <p:cNvSpPr txBox="1">
                <a:spLocks noRot="1" noChangeAspect="1" noMove="1" noResize="1" noEditPoints="1" noAdjustHandles="1" noChangeArrowheads="1" noChangeShapeType="1" noTextEdit="1"/>
              </p:cNvSpPr>
              <p:nvPr/>
            </p:nvSpPr>
            <p:spPr>
              <a:xfrm>
                <a:off x="1061357" y="2196915"/>
                <a:ext cx="2005150" cy="540533"/>
              </a:xfrm>
              <a:prstGeom prst="rect">
                <a:avLst/>
              </a:prstGeom>
              <a:blipFill>
                <a:blip r:embed="rId3"/>
                <a:stretch>
                  <a:fillRect l="-912" t="-1124" b="-898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6" name="Rectangle 15">
                <a:extLst>
                  <a:ext uri="{FF2B5EF4-FFF2-40B4-BE49-F238E27FC236}">
                    <a16:creationId xmlns:a16="http://schemas.microsoft.com/office/drawing/2014/main" id="{B7B08128-E48D-BCDF-DA72-09B0FF2452BA}"/>
                  </a:ext>
                </a:extLst>
              </p:cNvPr>
              <p:cNvSpPr/>
              <p:nvPr/>
            </p:nvSpPr>
            <p:spPr>
              <a:xfrm>
                <a:off x="187365" y="3853543"/>
                <a:ext cx="2196606" cy="2617432"/>
              </a:xfrm>
              <a:prstGeom prst="rect">
                <a:avLst/>
              </a:prstGeom>
              <a:solidFill>
                <a:srgbClr val="002D61">
                  <a:alpha val="74902"/>
                </a:srgbClr>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1600" dirty="0">
                    <a:solidFill>
                      <a:srgbClr val="FFFF00"/>
                    </a:solidFill>
                  </a:rPr>
                  <a:t>#Types of variables</a:t>
                </a:r>
              </a:p>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9</m:t>
                      </m:r>
                    </m:oMath>
                  </m:oMathPara>
                </a14:m>
                <a:endParaRPr lang="en-US" sz="1600" dirty="0"/>
              </a:p>
              <a:p>
                <a:pPr algn="ctr"/>
                <a:endParaRPr lang="en-US" sz="1600" dirty="0"/>
              </a:p>
              <a:p>
                <a:pPr algn="ctr"/>
                <a:r>
                  <a:rPr lang="en-US" sz="1600" dirty="0">
                    <a:solidFill>
                      <a:srgbClr val="FFFF00"/>
                    </a:solidFill>
                  </a:rPr>
                  <a:t>#Variables </a:t>
                </a:r>
              </a:p>
              <a:p>
                <a:pPr algn="ct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rPr>
                        <m:t>9</m:t>
                      </m:r>
                      <m:r>
                        <a:rPr lang="en-US" sz="1600" b="0" i="1" smtClean="0">
                          <a:latin typeface="Cambria Math" panose="02040503050406030204" pitchFamily="18" charset="0"/>
                        </a:rPr>
                        <m:t>𝑚</m:t>
                      </m:r>
                    </m:oMath>
                  </m:oMathPara>
                </a14:m>
                <a:endParaRPr lang="en-US" sz="1600" b="0" dirty="0"/>
              </a:p>
              <a:p>
                <a:pPr algn="ctr"/>
                <a:endParaRPr lang="en-US" sz="1600" b="0" dirty="0"/>
              </a:p>
              <a:p>
                <a:pPr algn="ctr"/>
                <a:r>
                  <a:rPr lang="en-US" sz="1600" b="0" dirty="0">
                    <a:solidFill>
                      <a:srgbClr val="FFFF00"/>
                    </a:solidFill>
                  </a:rPr>
                  <a:t>#Equality Constraints</a:t>
                </a:r>
                <a:r>
                  <a:rPr lang="en-US" sz="1600" b="0" dirty="0"/>
                  <a:t> </a:t>
                </a:r>
                <a14:m>
                  <m:oMath xmlns:m="http://schemas.openxmlformats.org/officeDocument/2006/math">
                    <m:r>
                      <a:rPr lang="en-US" sz="1600" b="0" i="0" smtClean="0">
                        <a:latin typeface="Cambria Math" panose="02040503050406030204" pitchFamily="18" charset="0"/>
                      </a:rPr>
                      <m:t>5</m:t>
                    </m:r>
                    <m:r>
                      <a:rPr lang="en-US" sz="1600" b="0" i="1" smtClean="0">
                        <a:latin typeface="Cambria Math" panose="02040503050406030204" pitchFamily="18" charset="0"/>
                      </a:rPr>
                      <m:t>𝑚</m:t>
                    </m:r>
                  </m:oMath>
                </a14:m>
                <a:r>
                  <a:rPr lang="en-US" sz="1600" dirty="0"/>
                  <a:t> (Non-Linear)</a:t>
                </a:r>
              </a:p>
            </p:txBody>
          </p:sp>
        </mc:Choice>
        <mc:Fallback>
          <p:sp>
            <p:nvSpPr>
              <p:cNvPr id="16" name="Rectangle 15">
                <a:extLst>
                  <a:ext uri="{FF2B5EF4-FFF2-40B4-BE49-F238E27FC236}">
                    <a16:creationId xmlns:a16="http://schemas.microsoft.com/office/drawing/2014/main" id="{B7B08128-E48D-BCDF-DA72-09B0FF2452BA}"/>
                  </a:ext>
                </a:extLst>
              </p:cNvPr>
              <p:cNvSpPr>
                <a:spLocks noRot="1" noChangeAspect="1" noMove="1" noResize="1" noEditPoints="1" noAdjustHandles="1" noChangeArrowheads="1" noChangeShapeType="1" noTextEdit="1"/>
              </p:cNvSpPr>
              <p:nvPr/>
            </p:nvSpPr>
            <p:spPr>
              <a:xfrm>
                <a:off x="187365" y="3853543"/>
                <a:ext cx="2196606" cy="2617432"/>
              </a:xfrm>
              <a:prstGeom prst="rect">
                <a:avLst/>
              </a:prstGeom>
              <a:blipFill>
                <a:blip r:embed="rId4"/>
                <a:stretch>
                  <a:fillRect/>
                </a:stretch>
              </a:blipFill>
              <a:ln/>
            </p:spPr>
            <p:txBody>
              <a:bodyPr/>
              <a:lstStyle/>
              <a:p>
                <a:r>
                  <a:rPr lang="en-US">
                    <a:noFill/>
                  </a:rPr>
                  <a:t> </a:t>
                </a:r>
              </a:p>
            </p:txBody>
          </p:sp>
        </mc:Fallback>
      </mc:AlternateContent>
      <p:sp>
        <p:nvSpPr>
          <p:cNvPr id="3" name="TextBox 2">
            <a:extLst>
              <a:ext uri="{FF2B5EF4-FFF2-40B4-BE49-F238E27FC236}">
                <a16:creationId xmlns:a16="http://schemas.microsoft.com/office/drawing/2014/main" id="{49928018-0F29-B59E-DB28-AB524D79F362}"/>
              </a:ext>
            </a:extLst>
          </p:cNvPr>
          <p:cNvSpPr txBox="1"/>
          <p:nvPr/>
        </p:nvSpPr>
        <p:spPr>
          <a:xfrm>
            <a:off x="187365" y="3207212"/>
            <a:ext cx="2196606" cy="646331"/>
          </a:xfrm>
          <a:prstGeom prst="rect">
            <a:avLst/>
          </a:prstGeom>
          <a:solidFill>
            <a:schemeClr val="accent1">
              <a:lumMod val="75000"/>
            </a:schemeClr>
          </a:solidFill>
          <a:ln>
            <a:solidFill>
              <a:schemeClr val="accent1"/>
            </a:solidFill>
          </a:ln>
        </p:spPr>
        <p:txBody>
          <a:bodyPr wrap="square" rtlCol="0">
            <a:spAutoFit/>
          </a:bodyPr>
          <a:lstStyle/>
          <a:p>
            <a:r>
              <a:rPr lang="en-US" u="sng" dirty="0">
                <a:solidFill>
                  <a:schemeClr val="bg1"/>
                </a:solidFill>
                <a:latin typeface="Cambria" panose="02040503050406030204" pitchFamily="18" charset="0"/>
                <a:ea typeface="Cambria" panose="02040503050406030204" pitchFamily="18" charset="0"/>
              </a:rPr>
              <a:t>Most Complicated </a:t>
            </a:r>
            <a:r>
              <a:rPr lang="en-US" dirty="0">
                <a:solidFill>
                  <a:schemeClr val="bg1"/>
                </a:solidFill>
                <a:latin typeface="Cambria" panose="02040503050406030204" pitchFamily="18" charset="0"/>
                <a:ea typeface="Cambria" panose="02040503050406030204" pitchFamily="18" charset="0"/>
              </a:rPr>
              <a:t>Scenario Possible</a:t>
            </a:r>
          </a:p>
        </p:txBody>
      </p:sp>
      <p:sp>
        <p:nvSpPr>
          <p:cNvPr id="4" name="TextBox 3">
            <a:extLst>
              <a:ext uri="{FF2B5EF4-FFF2-40B4-BE49-F238E27FC236}">
                <a16:creationId xmlns:a16="http://schemas.microsoft.com/office/drawing/2014/main" id="{D3944804-4812-6F38-7B80-C678AEF4A137}"/>
              </a:ext>
            </a:extLst>
          </p:cNvPr>
          <p:cNvSpPr txBox="1"/>
          <p:nvPr/>
        </p:nvSpPr>
        <p:spPr>
          <a:xfrm>
            <a:off x="0" y="-12221"/>
            <a:ext cx="1595131" cy="1077218"/>
          </a:xfrm>
          <a:prstGeom prst="rect">
            <a:avLst/>
          </a:prstGeom>
          <a:solidFill>
            <a:schemeClr val="accent1">
              <a:lumMod val="75000"/>
            </a:schemeClr>
          </a:solidFill>
          <a:ln>
            <a:solidFill>
              <a:schemeClr val="accent1"/>
            </a:solidFill>
          </a:ln>
        </p:spPr>
        <p:txBody>
          <a:bodyPr wrap="square" rtlCol="0">
            <a:spAutoFit/>
          </a:bodyPr>
          <a:lstStyle/>
          <a:p>
            <a:r>
              <a:rPr lang="en-US" sz="1600" dirty="0">
                <a:solidFill>
                  <a:schemeClr val="bg1"/>
                </a:solidFill>
                <a:latin typeface="Cambria" panose="02040503050406030204" pitchFamily="18" charset="0"/>
                <a:ea typeface="Cambria" panose="02040503050406030204" pitchFamily="18" charset="0"/>
              </a:rPr>
              <a:t>Will happen when every node has a DER and a Battery</a:t>
            </a:r>
          </a:p>
        </p:txBody>
      </p:sp>
      <p:cxnSp>
        <p:nvCxnSpPr>
          <p:cNvPr id="7" name="Straight Arrow Connector 6">
            <a:extLst>
              <a:ext uri="{FF2B5EF4-FFF2-40B4-BE49-F238E27FC236}">
                <a16:creationId xmlns:a16="http://schemas.microsoft.com/office/drawing/2014/main" id="{3AB53703-2654-94C8-0E45-41E05030A8B3}"/>
              </a:ext>
            </a:extLst>
          </p:cNvPr>
          <p:cNvCxnSpPr>
            <a:endCxn id="4" idx="2"/>
          </p:cNvCxnSpPr>
          <p:nvPr/>
        </p:nvCxnSpPr>
        <p:spPr>
          <a:xfrm flipV="1">
            <a:off x="595993" y="1064997"/>
            <a:ext cx="201573" cy="22415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4720413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95275"/>
            <a:ext cx="10063163" cy="1198500"/>
          </a:xfrm>
          <a:ln w="38100">
            <a:solidFill>
              <a:schemeClr val="accent3"/>
            </a:solidFill>
          </a:ln>
        </p:spPr>
        <p:txBody>
          <a:bodyPr>
            <a:noAutofit/>
          </a:bodyPr>
          <a:lstStyle/>
          <a:p>
            <a:pPr algn="ctr"/>
            <a:r>
              <a:rPr lang="en-US" sz="2800" b="0" dirty="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D5B1AC77-B126-AD1C-0477-647E13017E62}"/>
                  </a:ext>
                </a:extLst>
              </p:cNvPr>
              <p:cNvSpPr>
                <a:spLocks noGrp="1"/>
              </p:cNvSpPr>
              <p:nvPr>
                <p:ph idx="1"/>
              </p:nvPr>
            </p:nvSpPr>
            <p:spPr>
              <a:xfrm>
                <a:off x="1077686" y="2248664"/>
                <a:ext cx="10063163" cy="4286531"/>
              </a:xfrm>
              <a:ln>
                <a:solidFill>
                  <a:schemeClr val="accent3"/>
                </a:solidFill>
              </a:ln>
            </p:spPr>
            <p:txBody>
              <a:bodyPr>
                <a:normAutofit/>
              </a:bodyPr>
              <a:lstStyle/>
              <a:p>
                <a:pPr lvl="1">
                  <a:buFont typeface="Corbel" panose="020B0503020204020204" pitchFamily="34" charset="0"/>
                  <a:buChar char=" "/>
                </a:pPr>
                <a:r>
                  <a:rPr lang="en-US" dirty="0"/>
                  <a:t>Aim: minimize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𝐿𝑜𝑠𝑠𝑒𝑠</m:t>
                        </m:r>
                      </m:sub>
                    </m:sSub>
                  </m:oMath>
                </a14:m>
                <a:r>
                  <a:rPr lang="en-US" dirty="0"/>
                  <a:t> in the network.</a:t>
                </a:r>
              </a:p>
              <a:p>
                <a:pPr lvl="2">
                  <a:buFont typeface="Corbel" panose="020B0503020204020204" pitchFamily="34" charset="0"/>
                  <a:buChar char=" "/>
                </a:pPr>
                <a:r>
                  <a:rPr lang="en-US" dirty="0"/>
                  <a:t>while keeping track of a power reference signal from the transmission level.</a:t>
                </a:r>
              </a:p>
              <a:p>
                <a:pPr lvl="2">
                  <a:buFont typeface="Corbel" panose="020B0503020204020204" pitchFamily="34" charset="0"/>
                  <a:buChar char=" "/>
                </a:pPr>
                <a:r>
                  <a:rPr lang="en-US" dirty="0"/>
                  <a:t>while keeping the system within operational bounds.</a:t>
                </a:r>
              </a:p>
              <a:p>
                <a:pPr lvl="2">
                  <a:buFont typeface="Corbel" panose="020B0503020204020204" pitchFamily="34" charset="0"/>
                  <a:buChar char=" "/>
                </a:pPr>
                <a:endParaRPr lang="en-US" dirty="0"/>
              </a:p>
              <a:p>
                <a:pPr lvl="1">
                  <a:buFont typeface="Corbel" panose="020B0503020204020204" pitchFamily="34" charset="0"/>
                  <a:buChar char=" "/>
                </a:pPr>
                <a:r>
                  <a:rPr lang="en-US" dirty="0"/>
                  <a:t>This program optimizes the STL elements over the fast time-scale.</a:t>
                </a:r>
              </a:p>
              <a:p>
                <a:pPr lvl="1">
                  <a:buFont typeface="Corbel" panose="020B0503020204020204" pitchFamily="34" charset="0"/>
                  <a:buChar char=" "/>
                </a:pPr>
                <a:endParaRPr lang="en-US" dirty="0"/>
              </a:p>
              <a:p>
                <a:pPr lvl="1">
                  <a:buFont typeface="Corbel" panose="020B0503020204020204" pitchFamily="34" charset="0"/>
                  <a:buChar char=" "/>
                </a:pPr>
                <a:r>
                  <a:rPr lang="en-US" dirty="0"/>
                  <a:t>This corrective optimization loop is required to be fast (</a:t>
                </a:r>
                <a14:m>
                  <m:oMath xmlns:m="http://schemas.openxmlformats.org/officeDocument/2006/math">
                    <m:r>
                      <a:rPr lang="en-US" b="0" i="1" smtClean="0">
                        <a:latin typeface="Cambria Math" panose="02040503050406030204" pitchFamily="18" charset="0"/>
                      </a:rPr>
                      <m:t>&lt;1</m:t>
                    </m:r>
                  </m:oMath>
                </a14:m>
                <a:r>
                  <a:rPr lang="en-US" dirty="0"/>
                  <a:t> minute).</a:t>
                </a:r>
              </a:p>
              <a:p>
                <a:pPr lvl="1">
                  <a:buFont typeface="Corbel" panose="020B0503020204020204" pitchFamily="34" charset="0"/>
                  <a:buChar char=" "/>
                </a:pPr>
                <a:endParaRPr lang="en-US" dirty="0"/>
              </a:p>
              <a:p>
                <a:pPr lvl="1">
                  <a:buFont typeface="Corbel" panose="020B0503020204020204" pitchFamily="34" charset="0"/>
                  <a:buChar char=" "/>
                </a:pPr>
                <a:r>
                  <a:rPr lang="en-US" dirty="0"/>
                  <a:t>Three-phase SOCP used to solve the optimization problem.</a:t>
                </a:r>
              </a:p>
              <a:p>
                <a:pPr lvl="2">
                  <a:buFont typeface="Corbel" panose="020B0503020204020204" pitchFamily="34" charset="0"/>
                  <a:buChar char=" "/>
                </a:pPr>
                <a:r>
                  <a:rPr lang="en-US" dirty="0"/>
                  <a:t>A Branch Flow Model (BFM) is used to represent the power </a:t>
                </a:r>
                <a:r>
                  <a:rPr lang="en-US"/>
                  <a:t>flow equations.</a:t>
                </a:r>
                <a:endParaRPr lang="en-US" dirty="0"/>
              </a:p>
            </p:txBody>
          </p:sp>
        </mc:Choice>
        <mc:Fallback xmlns="">
          <p:sp>
            <p:nvSpPr>
              <p:cNvPr id="4" name="Content Placeholder 2">
                <a:extLst>
                  <a:ext uri="{FF2B5EF4-FFF2-40B4-BE49-F238E27FC236}">
                    <a16:creationId xmlns:a16="http://schemas.microsoft.com/office/drawing/2014/main" id="{D5B1AC77-B126-AD1C-0477-647E13017E62}"/>
                  </a:ext>
                </a:extLst>
              </p:cNvPr>
              <p:cNvSpPr>
                <a:spLocks noGrp="1" noRot="1" noChangeAspect="1" noMove="1" noResize="1" noEditPoints="1" noAdjustHandles="1" noChangeArrowheads="1" noChangeShapeType="1" noTextEdit="1"/>
              </p:cNvSpPr>
              <p:nvPr>
                <p:ph idx="1"/>
              </p:nvPr>
            </p:nvSpPr>
            <p:spPr>
              <a:xfrm>
                <a:off x="1077686" y="2248664"/>
                <a:ext cx="10063163" cy="4286531"/>
              </a:xfrm>
              <a:blipFill>
                <a:blip r:embed="rId2"/>
                <a:stretch>
                  <a:fillRect t="-2553"/>
                </a:stretch>
              </a:blipFill>
              <a:ln>
                <a:solidFill>
                  <a:schemeClr val="accent3"/>
                </a:solidFill>
              </a:ln>
            </p:spPr>
            <p:txBody>
              <a:bodyPr/>
              <a:lstStyle/>
              <a:p>
                <a:r>
                  <a:rPr lang="en-US">
                    <a:noFill/>
                  </a:rPr>
                  <a:t> </a:t>
                </a:r>
              </a:p>
            </p:txBody>
          </p:sp>
        </mc:Fallback>
      </mc:AlternateContent>
      <p:sp>
        <p:nvSpPr>
          <p:cNvPr id="3" name="TextBox 2">
            <a:extLst>
              <a:ext uri="{FF2B5EF4-FFF2-40B4-BE49-F238E27FC236}">
                <a16:creationId xmlns:a16="http://schemas.microsoft.com/office/drawing/2014/main" id="{2CAE984A-6DC9-662F-21EC-59C166EEFF9E}"/>
              </a:ext>
            </a:extLst>
          </p:cNvPr>
          <p:cNvSpPr txBox="1"/>
          <p:nvPr/>
        </p:nvSpPr>
        <p:spPr>
          <a:xfrm>
            <a:off x="1064418" y="1493775"/>
            <a:ext cx="10063163" cy="523220"/>
          </a:xfrm>
          <a:prstGeom prst="rect">
            <a:avLst/>
          </a:prstGeom>
          <a:noFill/>
          <a:ln>
            <a:solidFill>
              <a:schemeClr val="accent3"/>
            </a:solidFill>
          </a:ln>
        </p:spPr>
        <p:txBody>
          <a:bodyPr wrap="square" rtlCol="0">
            <a:spAutoFit/>
          </a:bodyPr>
          <a:lstStyle/>
          <a:p>
            <a:pPr algn="ctr"/>
            <a:r>
              <a:rPr lang="en-US" sz="2800" i="1" dirty="0">
                <a:solidFill>
                  <a:schemeClr val="bg1"/>
                </a:solidFill>
                <a:latin typeface="Biome" panose="020B0502040204020203" pitchFamily="34" charset="0"/>
                <a:cs typeface="Biome" panose="020B0502040204020203" pitchFamily="34" charset="0"/>
              </a:rPr>
              <a:t>Inner Loop </a:t>
            </a:r>
            <a:r>
              <a:rPr lang="en-US" sz="2800" dirty="0">
                <a:solidFill>
                  <a:schemeClr val="bg1"/>
                </a:solidFill>
                <a:latin typeface="Biome" panose="020B0502040204020203" pitchFamily="34" charset="0"/>
                <a:cs typeface="Biome" panose="020B0502040204020203" pitchFamily="34" charset="0"/>
              </a:rPr>
              <a:t>Formulation: Corrective OPF</a:t>
            </a:r>
          </a:p>
        </p:txBody>
      </p:sp>
    </p:spTree>
    <p:extLst>
      <p:ext uri="{BB962C8B-B14F-4D97-AF65-F5344CB8AC3E}">
        <p14:creationId xmlns:p14="http://schemas.microsoft.com/office/powerpoint/2010/main" val="274082373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95275"/>
            <a:ext cx="10063163" cy="1198500"/>
          </a:xfrm>
          <a:ln w="38100">
            <a:solidFill>
              <a:schemeClr val="accent3"/>
            </a:solidFill>
          </a:ln>
        </p:spPr>
        <p:txBody>
          <a:bodyPr>
            <a:noAutofit/>
          </a:bodyPr>
          <a:lstStyle/>
          <a:p>
            <a:pPr algn="ctr"/>
            <a:r>
              <a:rPr lang="en-US" sz="2800" b="0" dirty="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p:sp>
        <p:nvSpPr>
          <p:cNvPr id="4" name="Content Placeholder 2">
            <a:extLst>
              <a:ext uri="{FF2B5EF4-FFF2-40B4-BE49-F238E27FC236}">
                <a16:creationId xmlns:a16="http://schemas.microsoft.com/office/drawing/2014/main" id="{D5B1AC77-B126-AD1C-0477-647E13017E62}"/>
              </a:ext>
            </a:extLst>
          </p:cNvPr>
          <p:cNvSpPr>
            <a:spLocks noGrp="1"/>
          </p:cNvSpPr>
          <p:nvPr>
            <p:ph idx="1"/>
          </p:nvPr>
        </p:nvSpPr>
        <p:spPr>
          <a:xfrm>
            <a:off x="1077686" y="2248664"/>
            <a:ext cx="10063163" cy="4286531"/>
          </a:xfrm>
          <a:ln>
            <a:solidFill>
              <a:schemeClr val="accent3"/>
            </a:solidFill>
          </a:ln>
        </p:spPr>
        <p:txBody>
          <a:bodyPr>
            <a:normAutofit/>
          </a:bodyPr>
          <a:lstStyle/>
          <a:p>
            <a:pPr marL="182880" lvl="1" indent="0">
              <a:buNone/>
            </a:pPr>
            <a:r>
              <a:rPr lang="en-US" dirty="0"/>
              <a:t>The </a:t>
            </a:r>
            <a:r>
              <a:rPr lang="en-US" i="1" dirty="0"/>
              <a:t>Inner Loop </a:t>
            </a:r>
            <a:r>
              <a:rPr lang="en-US" dirty="0"/>
              <a:t>optimization problem can thus be formulated as:</a:t>
            </a:r>
          </a:p>
          <a:p>
            <a:pPr marL="182880" lvl="1" indent="0">
              <a:buNone/>
            </a:pPr>
            <a:r>
              <a:rPr lang="en-US" dirty="0"/>
              <a:t>&lt;INSERT formulae (26) to (36)&gt; </a:t>
            </a:r>
          </a:p>
          <a:p>
            <a:pPr lvl="2">
              <a:buFont typeface="Wingdings" panose="05000000000000000000" pitchFamily="2" charset="2"/>
              <a:buChar char="ü"/>
            </a:pPr>
            <a:r>
              <a:rPr lang="en-US" i="1" dirty="0"/>
              <a:t>Inner Loop </a:t>
            </a:r>
            <a:r>
              <a:rPr lang="en-US" dirty="0"/>
              <a:t>Objective function</a:t>
            </a:r>
          </a:p>
          <a:p>
            <a:pPr lvl="2">
              <a:buFont typeface="Wingdings" panose="05000000000000000000" pitchFamily="2" charset="2"/>
              <a:buChar char="ü"/>
            </a:pPr>
            <a:r>
              <a:rPr lang="en-US" dirty="0"/>
              <a:t>Power Balance Equation (BFM)</a:t>
            </a:r>
          </a:p>
          <a:p>
            <a:pPr lvl="2">
              <a:buFont typeface="Wingdings" panose="05000000000000000000" pitchFamily="2" charset="2"/>
              <a:buChar char="ü"/>
            </a:pPr>
            <a:r>
              <a:rPr lang="en-US" dirty="0"/>
              <a:t>Power Flow Equations (BFM)</a:t>
            </a:r>
          </a:p>
          <a:p>
            <a:pPr lvl="2">
              <a:buFont typeface="Wingdings" panose="05000000000000000000" pitchFamily="2" charset="2"/>
              <a:buChar char="ü"/>
            </a:pPr>
            <a:r>
              <a:rPr lang="en-US" dirty="0"/>
              <a:t>Line Power Flow Constraints</a:t>
            </a:r>
          </a:p>
          <a:p>
            <a:pPr lvl="3">
              <a:buFont typeface="Wingdings" panose="05000000000000000000" pitchFamily="2" charset="2"/>
              <a:buChar char="ü"/>
            </a:pPr>
            <a:r>
              <a:rPr lang="en-US" dirty="0"/>
              <a:t>Relation between BFM sub-matrices</a:t>
            </a:r>
          </a:p>
          <a:p>
            <a:pPr lvl="2">
              <a:buFont typeface="Wingdings" panose="05000000000000000000" pitchFamily="2" charset="2"/>
              <a:buChar char="ü"/>
            </a:pPr>
            <a:r>
              <a:rPr lang="en-US" dirty="0"/>
              <a:t>Voltage Constraint</a:t>
            </a:r>
          </a:p>
          <a:p>
            <a:pPr lvl="2">
              <a:buFont typeface="Wingdings" panose="05000000000000000000" pitchFamily="2" charset="2"/>
              <a:buChar char="ü"/>
            </a:pPr>
            <a:r>
              <a:rPr lang="en-US" dirty="0"/>
              <a:t>Solar PV Constraint</a:t>
            </a:r>
          </a:p>
          <a:p>
            <a:pPr lvl="2">
              <a:buFont typeface="Wingdings" panose="05000000000000000000" pitchFamily="2" charset="2"/>
              <a:buChar char="ü"/>
            </a:pPr>
            <a:r>
              <a:rPr lang="en-US" dirty="0"/>
              <a:t>Node Power Relations</a:t>
            </a:r>
          </a:p>
          <a:p>
            <a:pPr lvl="2">
              <a:buFont typeface="Wingdings" panose="05000000000000000000" pitchFamily="2" charset="2"/>
              <a:buChar char="ü"/>
            </a:pPr>
            <a:r>
              <a:rPr lang="en-US" dirty="0"/>
              <a:t>Battery State of Charge and Complementarity Constraints</a:t>
            </a:r>
          </a:p>
          <a:p>
            <a:pPr marL="182880" lvl="1" indent="0">
              <a:buNone/>
            </a:pPr>
            <a:endParaRPr lang="en-US" dirty="0"/>
          </a:p>
        </p:txBody>
      </p:sp>
      <p:sp>
        <p:nvSpPr>
          <p:cNvPr id="3" name="TextBox 2">
            <a:extLst>
              <a:ext uri="{FF2B5EF4-FFF2-40B4-BE49-F238E27FC236}">
                <a16:creationId xmlns:a16="http://schemas.microsoft.com/office/drawing/2014/main" id="{2CAE984A-6DC9-662F-21EC-59C166EEFF9E}"/>
              </a:ext>
            </a:extLst>
          </p:cNvPr>
          <p:cNvSpPr txBox="1"/>
          <p:nvPr/>
        </p:nvSpPr>
        <p:spPr>
          <a:xfrm>
            <a:off x="1064418" y="1493775"/>
            <a:ext cx="10063163" cy="523220"/>
          </a:xfrm>
          <a:prstGeom prst="rect">
            <a:avLst/>
          </a:prstGeom>
          <a:noFill/>
          <a:ln>
            <a:solidFill>
              <a:schemeClr val="accent3"/>
            </a:solidFill>
          </a:ln>
        </p:spPr>
        <p:txBody>
          <a:bodyPr wrap="square" rtlCol="0">
            <a:spAutoFit/>
          </a:bodyPr>
          <a:lstStyle/>
          <a:p>
            <a:pPr algn="ctr"/>
            <a:r>
              <a:rPr lang="en-US" sz="2800" i="1" dirty="0">
                <a:solidFill>
                  <a:schemeClr val="bg1"/>
                </a:solidFill>
                <a:latin typeface="Biome" panose="020B0502040204020203" pitchFamily="34" charset="0"/>
                <a:cs typeface="Biome" panose="020B0502040204020203" pitchFamily="34" charset="0"/>
              </a:rPr>
              <a:t>Inner Loop </a:t>
            </a:r>
            <a:r>
              <a:rPr lang="en-US" sz="2800" dirty="0">
                <a:solidFill>
                  <a:schemeClr val="bg1"/>
                </a:solidFill>
                <a:latin typeface="Biome" panose="020B0502040204020203" pitchFamily="34" charset="0"/>
                <a:cs typeface="Biome" panose="020B0502040204020203" pitchFamily="34" charset="0"/>
              </a:rPr>
              <a:t>Formulation: Corrective OPF</a:t>
            </a:r>
          </a:p>
        </p:txBody>
      </p:sp>
      <p:pic>
        <p:nvPicPr>
          <p:cNvPr id="6" name="Picture 5">
            <a:extLst>
              <a:ext uri="{FF2B5EF4-FFF2-40B4-BE49-F238E27FC236}">
                <a16:creationId xmlns:a16="http://schemas.microsoft.com/office/drawing/2014/main" id="{B01D6338-F8E6-2337-6C89-B6B3C1F57915}"/>
              </a:ext>
            </a:extLst>
          </p:cNvPr>
          <p:cNvPicPr>
            <a:picLocks noChangeAspect="1"/>
          </p:cNvPicPr>
          <p:nvPr/>
        </p:nvPicPr>
        <p:blipFill>
          <a:blip r:embed="rId2"/>
          <a:stretch>
            <a:fillRect/>
          </a:stretch>
        </p:blipFill>
        <p:spPr>
          <a:xfrm>
            <a:off x="6109267" y="2692275"/>
            <a:ext cx="4629796" cy="1705213"/>
          </a:xfrm>
          <a:prstGeom prst="rect">
            <a:avLst/>
          </a:prstGeom>
        </p:spPr>
      </p:pic>
    </p:spTree>
    <p:extLst>
      <p:ext uri="{BB962C8B-B14F-4D97-AF65-F5344CB8AC3E}">
        <p14:creationId xmlns:p14="http://schemas.microsoft.com/office/powerpoint/2010/main" val="303566143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95275"/>
            <a:ext cx="10063163" cy="1198500"/>
          </a:xfrm>
          <a:ln w="38100">
            <a:solidFill>
              <a:schemeClr val="accent3"/>
            </a:solidFill>
          </a:ln>
        </p:spPr>
        <p:txBody>
          <a:bodyPr>
            <a:noAutofit/>
          </a:bodyPr>
          <a:lstStyle/>
          <a:p>
            <a:pPr algn="ctr"/>
            <a:r>
              <a:rPr lang="en-US" sz="2800" b="0" dirty="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D5B1AC77-B126-AD1C-0477-647E13017E62}"/>
                  </a:ext>
                </a:extLst>
              </p:cNvPr>
              <p:cNvSpPr>
                <a:spLocks noGrp="1"/>
              </p:cNvSpPr>
              <p:nvPr>
                <p:ph idx="1"/>
              </p:nvPr>
            </p:nvSpPr>
            <p:spPr>
              <a:xfrm>
                <a:off x="1077686" y="2248664"/>
                <a:ext cx="10063163" cy="4286531"/>
              </a:xfrm>
              <a:ln>
                <a:solidFill>
                  <a:schemeClr val="accent3"/>
                </a:solidFill>
              </a:ln>
            </p:spPr>
            <p:txBody>
              <a:bodyPr>
                <a:normAutofit/>
              </a:bodyPr>
              <a:lstStyle/>
              <a:p>
                <a:pPr lvl="1">
                  <a:buFont typeface="Corbel" panose="020B0503020204020204" pitchFamily="34" charset="0"/>
                  <a:buChar char=" "/>
                </a:pPr>
                <a:r>
                  <a:rPr lang="en-US" b="1" dirty="0"/>
                  <a:t>Complementarity: </a:t>
                </a:r>
                <a:r>
                  <a:rPr lang="en-US" dirty="0"/>
                  <a:t>Charging and Discharging are complementary phenomenon for a battery, i.e. at NO time step, can a battery simultaneously undergo charging and discharging.</a:t>
                </a:r>
              </a:p>
              <a:p>
                <a:pPr lvl="1">
                  <a:buFont typeface="Corbel" panose="020B0503020204020204" pitchFamily="34" charset="0"/>
                  <a:buChar char=" "/>
                </a:pPr>
                <a:endParaRPr lang="en-US" b="1" dirty="0"/>
              </a:p>
              <a:p>
                <a:pPr lvl="1">
                  <a:buFont typeface="Corbel" panose="020B0503020204020204" pitchFamily="34" charset="0"/>
                  <a:buChar char=" "/>
                </a:pPr>
                <a:r>
                  <a:rPr lang="en-US" b="1" dirty="0"/>
                  <a:t>Complementarity</a:t>
                </a:r>
                <a:r>
                  <a:rPr lang="en-US" dirty="0"/>
                  <a:t> Constraints </a:t>
                </a:r>
                <a14:m>
                  <m:oMath xmlns:m="http://schemas.openxmlformats.org/officeDocument/2006/math">
                    <m:r>
                      <a:rPr lang="en-US" b="0" i="1" smtClean="0">
                        <a:latin typeface="Cambria Math" panose="02040503050406030204" pitchFamily="18" charset="0"/>
                      </a:rPr>
                      <m:t>(40−42)</m:t>
                    </m:r>
                  </m:oMath>
                </a14:m>
                <a:r>
                  <a:rPr lang="en-US" dirty="0"/>
                  <a:t> ensure that Batteries never charge and discharge simultaneously.</a:t>
                </a:r>
              </a:p>
              <a:p>
                <a:pPr lvl="1">
                  <a:buFont typeface="Corbel" panose="020B0503020204020204" pitchFamily="34" charset="0"/>
                  <a:buChar char=" "/>
                </a:pPr>
                <a:endParaRPr lang="en-US" dirty="0"/>
              </a:p>
              <a:p>
                <a:pPr lvl="2">
                  <a:buFont typeface="Corbel" panose="020B0503020204020204" pitchFamily="34" charset="0"/>
                  <a:buChar char=" "/>
                </a:pPr>
                <a:r>
                  <a:rPr lang="en-US" dirty="0"/>
                  <a:t>But these constraints make the SOCP of the </a:t>
                </a:r>
                <a:r>
                  <a:rPr lang="en-US" i="1" dirty="0"/>
                  <a:t>Inner Loop </a:t>
                </a:r>
                <a:r>
                  <a:rPr lang="en-US" dirty="0"/>
                  <a:t>Non-Convex.</a:t>
                </a:r>
              </a:p>
              <a:p>
                <a:pPr lvl="2">
                  <a:buFont typeface="Corbel" panose="020B0503020204020204" pitchFamily="34" charset="0"/>
                  <a:buChar char=" "/>
                </a:pPr>
                <a:r>
                  <a:rPr lang="en-US" dirty="0"/>
                  <a:t>One way to make it convex would be to use Mixed-Integer SOCP in the </a:t>
                </a:r>
                <a:r>
                  <a:rPr lang="en-US" i="1" dirty="0"/>
                  <a:t>Outer Loop</a:t>
                </a:r>
                <a:r>
                  <a:rPr lang="en-US" dirty="0"/>
                  <a:t>.</a:t>
                </a:r>
              </a:p>
              <a:p>
                <a:pPr lvl="3">
                  <a:buFont typeface="Corbel" panose="020B0503020204020204" pitchFamily="34" charset="0"/>
                  <a:buChar char=" "/>
                </a:pPr>
                <a:r>
                  <a:rPr lang="en-US" dirty="0"/>
                  <a:t>But that would make increase the computation time substantially.</a:t>
                </a:r>
              </a:p>
              <a:p>
                <a:pPr lvl="3">
                  <a:buFont typeface="Corbel" panose="020B0503020204020204" pitchFamily="34" charset="0"/>
                  <a:buChar char=" "/>
                </a:pPr>
                <a:r>
                  <a:rPr lang="en-US" dirty="0"/>
                  <a:t>We h0wever want solution time (to obtain a </a:t>
                </a:r>
                <a:r>
                  <a:rPr lang="en-US" i="1" dirty="0"/>
                  <a:t>near</a:t>
                </a:r>
                <a:r>
                  <a:rPr lang="en-US" dirty="0"/>
                  <a:t>-optimal</a:t>
                </a:r>
                <a:r>
                  <a:rPr lang="en-US" i="1" dirty="0"/>
                  <a:t> </a:t>
                </a:r>
                <a:r>
                  <a:rPr lang="en-US" dirty="0"/>
                  <a:t>solution) </a:t>
                </a:r>
                <a:r>
                  <a:rPr lang="en-US" i="1" dirty="0"/>
                  <a:t>to</a:t>
                </a:r>
                <a:r>
                  <a:rPr lang="en-US" dirty="0"/>
                  <a:t> be </a:t>
                </a:r>
                <a14:m>
                  <m:oMath xmlns:m="http://schemas.openxmlformats.org/officeDocument/2006/math">
                    <m:r>
                      <a:rPr lang="en-US" b="0" i="1" smtClean="0">
                        <a:latin typeface="Cambria Math" panose="02040503050406030204" pitchFamily="18" charset="0"/>
                      </a:rPr>
                      <m:t>&lt;1</m:t>
                    </m:r>
                  </m:oMath>
                </a14:m>
                <a:r>
                  <a:rPr lang="en-US" dirty="0"/>
                  <a:t> minute.</a:t>
                </a:r>
              </a:p>
              <a:p>
                <a:pPr lvl="3">
                  <a:buFont typeface="Corbel" panose="020B0503020204020204" pitchFamily="34" charset="0"/>
                  <a:buChar char=" "/>
                </a:pPr>
                <a:r>
                  <a:rPr lang="en-US" dirty="0"/>
                  <a:t>So not doing that.</a:t>
                </a:r>
              </a:p>
            </p:txBody>
          </p:sp>
        </mc:Choice>
        <mc:Fallback xmlns="">
          <p:sp>
            <p:nvSpPr>
              <p:cNvPr id="4" name="Content Placeholder 2">
                <a:extLst>
                  <a:ext uri="{FF2B5EF4-FFF2-40B4-BE49-F238E27FC236}">
                    <a16:creationId xmlns:a16="http://schemas.microsoft.com/office/drawing/2014/main" id="{D5B1AC77-B126-AD1C-0477-647E13017E62}"/>
                  </a:ext>
                </a:extLst>
              </p:cNvPr>
              <p:cNvSpPr>
                <a:spLocks noGrp="1" noRot="1" noChangeAspect="1" noMove="1" noResize="1" noEditPoints="1" noAdjustHandles="1" noChangeArrowheads="1" noChangeShapeType="1" noTextEdit="1"/>
              </p:cNvSpPr>
              <p:nvPr>
                <p:ph idx="1"/>
              </p:nvPr>
            </p:nvSpPr>
            <p:spPr>
              <a:xfrm>
                <a:off x="1077686" y="2248664"/>
                <a:ext cx="10063163" cy="4286531"/>
              </a:xfrm>
              <a:blipFill>
                <a:blip r:embed="rId2"/>
                <a:stretch>
                  <a:fillRect t="-2695" r="-665"/>
                </a:stretch>
              </a:blipFill>
              <a:ln>
                <a:solidFill>
                  <a:schemeClr val="accent3"/>
                </a:solidFill>
              </a:ln>
            </p:spPr>
            <p:txBody>
              <a:bodyPr/>
              <a:lstStyle/>
              <a:p>
                <a:r>
                  <a:rPr lang="en-US">
                    <a:noFill/>
                  </a:rPr>
                  <a:t> </a:t>
                </a:r>
              </a:p>
            </p:txBody>
          </p:sp>
        </mc:Fallback>
      </mc:AlternateContent>
      <p:sp>
        <p:nvSpPr>
          <p:cNvPr id="3" name="TextBox 2">
            <a:extLst>
              <a:ext uri="{FF2B5EF4-FFF2-40B4-BE49-F238E27FC236}">
                <a16:creationId xmlns:a16="http://schemas.microsoft.com/office/drawing/2014/main" id="{2CAE984A-6DC9-662F-21EC-59C166EEFF9E}"/>
              </a:ext>
            </a:extLst>
          </p:cNvPr>
          <p:cNvSpPr txBox="1"/>
          <p:nvPr/>
        </p:nvSpPr>
        <p:spPr>
          <a:xfrm>
            <a:off x="1064418" y="1493775"/>
            <a:ext cx="10063163" cy="523220"/>
          </a:xfrm>
          <a:prstGeom prst="rect">
            <a:avLst/>
          </a:prstGeom>
          <a:noFill/>
          <a:ln>
            <a:solidFill>
              <a:schemeClr val="accent3"/>
            </a:solidFill>
          </a:ln>
        </p:spPr>
        <p:txBody>
          <a:bodyPr wrap="square" rtlCol="0">
            <a:spAutoFit/>
          </a:bodyPr>
          <a:lstStyle/>
          <a:p>
            <a:pPr algn="ctr"/>
            <a:r>
              <a:rPr lang="en-US" sz="2800" dirty="0">
                <a:solidFill>
                  <a:schemeClr val="bg1"/>
                </a:solidFill>
                <a:latin typeface="Biome" panose="020B0502040204020203" pitchFamily="34" charset="0"/>
                <a:cs typeface="Biome" panose="020B0502040204020203" pitchFamily="34" charset="0"/>
              </a:rPr>
              <a:t>Relaxing Complementarity Constraint</a:t>
            </a:r>
          </a:p>
        </p:txBody>
      </p:sp>
    </p:spTree>
    <p:extLst>
      <p:ext uri="{BB962C8B-B14F-4D97-AF65-F5344CB8AC3E}">
        <p14:creationId xmlns:p14="http://schemas.microsoft.com/office/powerpoint/2010/main" val="41381413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95275"/>
            <a:ext cx="10063163" cy="1198500"/>
          </a:xfrm>
          <a:ln w="38100">
            <a:solidFill>
              <a:schemeClr val="accent3"/>
            </a:solidFill>
          </a:ln>
        </p:spPr>
        <p:txBody>
          <a:bodyPr>
            <a:noAutofit/>
          </a:bodyPr>
          <a:lstStyle/>
          <a:p>
            <a:pPr algn="ctr"/>
            <a:r>
              <a:rPr lang="en-US" sz="2800" b="0" dirty="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D5B1AC77-B126-AD1C-0477-647E13017E62}"/>
                  </a:ext>
                </a:extLst>
              </p:cNvPr>
              <p:cNvSpPr>
                <a:spLocks noGrp="1"/>
              </p:cNvSpPr>
              <p:nvPr>
                <p:ph idx="1"/>
              </p:nvPr>
            </p:nvSpPr>
            <p:spPr>
              <a:xfrm>
                <a:off x="1077686" y="2248664"/>
                <a:ext cx="10063163" cy="4286531"/>
              </a:xfrm>
              <a:ln>
                <a:solidFill>
                  <a:schemeClr val="accent3"/>
                </a:solidFill>
              </a:ln>
            </p:spPr>
            <p:txBody>
              <a:bodyPr>
                <a:normAutofit/>
              </a:bodyPr>
              <a:lstStyle/>
              <a:p>
                <a:pPr lvl="1">
                  <a:buFont typeface="Corbel" panose="020B0503020204020204" pitchFamily="34" charset="0"/>
                  <a:buChar char=" "/>
                </a:pPr>
                <a:r>
                  <a:rPr lang="en-US" dirty="0"/>
                  <a:t>Complementarity Constraints </a:t>
                </a:r>
                <a14:m>
                  <m:oMath xmlns:m="http://schemas.openxmlformats.org/officeDocument/2006/math">
                    <m:r>
                      <a:rPr lang="en-US" b="0" i="1" smtClean="0">
                        <a:latin typeface="Cambria Math" panose="02040503050406030204" pitchFamily="18" charset="0"/>
                      </a:rPr>
                      <m:t>(40−42)</m:t>
                    </m:r>
                  </m:oMath>
                </a14:m>
                <a:r>
                  <a:rPr lang="en-US" dirty="0"/>
                  <a:t> ensure that Batteries never charge and discharge simultaneously.</a:t>
                </a:r>
              </a:p>
              <a:p>
                <a:pPr lvl="1">
                  <a:buFont typeface="Corbel" panose="020B0503020204020204" pitchFamily="34" charset="0"/>
                  <a:buChar char=" "/>
                </a:pPr>
                <a:endParaRPr lang="en-US" dirty="0"/>
              </a:p>
              <a:p>
                <a:pPr lvl="2">
                  <a:buFont typeface="Corbel" panose="020B0503020204020204" pitchFamily="34" charset="0"/>
                  <a:buChar char=" "/>
                </a:pPr>
                <a:r>
                  <a:rPr lang="en-US" dirty="0"/>
                  <a:t>But these constraints make the SOCP of the </a:t>
                </a:r>
                <a:r>
                  <a:rPr lang="en-US" i="1" dirty="0"/>
                  <a:t>Inner Loop </a:t>
                </a:r>
                <a:r>
                  <a:rPr lang="en-US" dirty="0"/>
                  <a:t>Non-Convex.</a:t>
                </a:r>
              </a:p>
              <a:p>
                <a:pPr lvl="2">
                  <a:buFont typeface="Corbel" panose="020B0503020204020204" pitchFamily="34" charset="0"/>
                  <a:buChar char=" "/>
                </a:pPr>
                <a:r>
                  <a:rPr lang="en-US" dirty="0"/>
                  <a:t>One way to make it convex would be to use Mixed-Integer SOCP in the </a:t>
                </a:r>
                <a:r>
                  <a:rPr lang="en-US" i="1" dirty="0"/>
                  <a:t>Outer Loop</a:t>
                </a:r>
                <a:r>
                  <a:rPr lang="en-US" dirty="0"/>
                  <a:t>.</a:t>
                </a:r>
              </a:p>
              <a:p>
                <a:pPr lvl="3">
                  <a:buFont typeface="Corbel" panose="020B0503020204020204" pitchFamily="34" charset="0"/>
                  <a:buChar char=" "/>
                </a:pPr>
                <a:r>
                  <a:rPr lang="en-US" dirty="0"/>
                  <a:t>But that would make increase the computation time substantially.</a:t>
                </a:r>
              </a:p>
              <a:p>
                <a:pPr lvl="3">
                  <a:buFont typeface="Corbel" panose="020B0503020204020204" pitchFamily="34" charset="0"/>
                  <a:buChar char=" "/>
                </a:pPr>
                <a:r>
                  <a:rPr lang="en-US" dirty="0"/>
                  <a:t>We h0wever want solution time (to obtain a </a:t>
                </a:r>
                <a:r>
                  <a:rPr lang="en-US" i="1" dirty="0"/>
                  <a:t>near</a:t>
                </a:r>
                <a:r>
                  <a:rPr lang="en-US" dirty="0"/>
                  <a:t>-optimal</a:t>
                </a:r>
                <a:r>
                  <a:rPr lang="en-US" i="1" dirty="0"/>
                  <a:t> </a:t>
                </a:r>
                <a:r>
                  <a:rPr lang="en-US" dirty="0"/>
                  <a:t>solution) </a:t>
                </a:r>
                <a:r>
                  <a:rPr lang="en-US" i="1" dirty="0"/>
                  <a:t>to</a:t>
                </a:r>
                <a:r>
                  <a:rPr lang="en-US" dirty="0"/>
                  <a:t> be </a:t>
                </a:r>
                <a14:m>
                  <m:oMath xmlns:m="http://schemas.openxmlformats.org/officeDocument/2006/math">
                    <m:r>
                      <a:rPr lang="en-US" b="0" i="1" smtClean="0">
                        <a:latin typeface="Cambria Math" panose="02040503050406030204" pitchFamily="18" charset="0"/>
                      </a:rPr>
                      <m:t>&lt;1</m:t>
                    </m:r>
                  </m:oMath>
                </a14:m>
                <a:r>
                  <a:rPr lang="en-US" dirty="0"/>
                  <a:t> minute.</a:t>
                </a:r>
              </a:p>
              <a:p>
                <a:pPr lvl="3">
                  <a:buFont typeface="Corbel" panose="020B0503020204020204" pitchFamily="34" charset="0"/>
                  <a:buChar char=" "/>
                </a:pPr>
                <a:endParaRPr lang="en-US" dirty="0"/>
              </a:p>
              <a:p>
                <a:pPr lvl="3">
                  <a:buFont typeface="Corbel" panose="020B0503020204020204" pitchFamily="34" charset="0"/>
                  <a:buChar char=" "/>
                </a:pPr>
                <a:r>
                  <a:rPr lang="en-US" b="1" dirty="0"/>
                  <a:t>Instead our approach is to relax these constraints and analyze the conditions where the optimal solution still respects them.</a:t>
                </a:r>
              </a:p>
            </p:txBody>
          </p:sp>
        </mc:Choice>
        <mc:Fallback xmlns="">
          <p:sp>
            <p:nvSpPr>
              <p:cNvPr id="4" name="Content Placeholder 2">
                <a:extLst>
                  <a:ext uri="{FF2B5EF4-FFF2-40B4-BE49-F238E27FC236}">
                    <a16:creationId xmlns:a16="http://schemas.microsoft.com/office/drawing/2014/main" id="{D5B1AC77-B126-AD1C-0477-647E13017E62}"/>
                  </a:ext>
                </a:extLst>
              </p:cNvPr>
              <p:cNvSpPr>
                <a:spLocks noGrp="1" noRot="1" noChangeAspect="1" noMove="1" noResize="1" noEditPoints="1" noAdjustHandles="1" noChangeArrowheads="1" noChangeShapeType="1" noTextEdit="1"/>
              </p:cNvSpPr>
              <p:nvPr>
                <p:ph idx="1"/>
              </p:nvPr>
            </p:nvSpPr>
            <p:spPr>
              <a:xfrm>
                <a:off x="1077686" y="2248664"/>
                <a:ext cx="10063163" cy="4286531"/>
              </a:xfrm>
              <a:blipFill>
                <a:blip r:embed="rId2"/>
                <a:stretch>
                  <a:fillRect t="-2553"/>
                </a:stretch>
              </a:blipFill>
              <a:ln>
                <a:solidFill>
                  <a:schemeClr val="accent3"/>
                </a:solidFill>
              </a:ln>
            </p:spPr>
            <p:txBody>
              <a:bodyPr/>
              <a:lstStyle/>
              <a:p>
                <a:r>
                  <a:rPr lang="en-US">
                    <a:noFill/>
                  </a:rPr>
                  <a:t> </a:t>
                </a:r>
              </a:p>
            </p:txBody>
          </p:sp>
        </mc:Fallback>
      </mc:AlternateContent>
      <p:sp>
        <p:nvSpPr>
          <p:cNvPr id="3" name="TextBox 2">
            <a:extLst>
              <a:ext uri="{FF2B5EF4-FFF2-40B4-BE49-F238E27FC236}">
                <a16:creationId xmlns:a16="http://schemas.microsoft.com/office/drawing/2014/main" id="{2CAE984A-6DC9-662F-21EC-59C166EEFF9E}"/>
              </a:ext>
            </a:extLst>
          </p:cNvPr>
          <p:cNvSpPr txBox="1"/>
          <p:nvPr/>
        </p:nvSpPr>
        <p:spPr>
          <a:xfrm>
            <a:off x="1064418" y="1493775"/>
            <a:ext cx="10063163" cy="523220"/>
          </a:xfrm>
          <a:prstGeom prst="rect">
            <a:avLst/>
          </a:prstGeom>
          <a:noFill/>
          <a:ln>
            <a:solidFill>
              <a:schemeClr val="accent3"/>
            </a:solidFill>
          </a:ln>
        </p:spPr>
        <p:txBody>
          <a:bodyPr wrap="square" rtlCol="0">
            <a:spAutoFit/>
          </a:bodyPr>
          <a:lstStyle/>
          <a:p>
            <a:pPr algn="ctr"/>
            <a:r>
              <a:rPr lang="en-US" sz="2800" dirty="0">
                <a:solidFill>
                  <a:schemeClr val="bg1"/>
                </a:solidFill>
                <a:latin typeface="Biome" panose="020B0502040204020203" pitchFamily="34" charset="0"/>
                <a:cs typeface="Biome" panose="020B0502040204020203" pitchFamily="34" charset="0"/>
              </a:rPr>
              <a:t>Relaxing Complementarity Constraint</a:t>
            </a:r>
          </a:p>
        </p:txBody>
      </p:sp>
    </p:spTree>
    <p:extLst>
      <p:ext uri="{BB962C8B-B14F-4D97-AF65-F5344CB8AC3E}">
        <p14:creationId xmlns:p14="http://schemas.microsoft.com/office/powerpoint/2010/main" val="154146206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95275"/>
            <a:ext cx="10063163" cy="1198500"/>
          </a:xfrm>
          <a:ln w="38100">
            <a:solidFill>
              <a:schemeClr val="accent3"/>
            </a:solidFill>
          </a:ln>
        </p:spPr>
        <p:txBody>
          <a:bodyPr>
            <a:noAutofit/>
          </a:bodyPr>
          <a:lstStyle/>
          <a:p>
            <a:pPr algn="ctr"/>
            <a:r>
              <a:rPr lang="en-US" sz="2800" b="0" dirty="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p:sp>
        <p:nvSpPr>
          <p:cNvPr id="4" name="Content Placeholder 2">
            <a:extLst>
              <a:ext uri="{FF2B5EF4-FFF2-40B4-BE49-F238E27FC236}">
                <a16:creationId xmlns:a16="http://schemas.microsoft.com/office/drawing/2014/main" id="{D5B1AC77-B126-AD1C-0477-647E13017E62}"/>
              </a:ext>
            </a:extLst>
          </p:cNvPr>
          <p:cNvSpPr>
            <a:spLocks noGrp="1"/>
          </p:cNvSpPr>
          <p:nvPr>
            <p:ph idx="1"/>
          </p:nvPr>
        </p:nvSpPr>
        <p:spPr>
          <a:xfrm>
            <a:off x="1077686" y="2248664"/>
            <a:ext cx="10063163" cy="4286531"/>
          </a:xfrm>
          <a:ln>
            <a:solidFill>
              <a:schemeClr val="accent3"/>
            </a:solidFill>
          </a:ln>
        </p:spPr>
        <p:txBody>
          <a:bodyPr>
            <a:normAutofit/>
          </a:bodyPr>
          <a:lstStyle/>
          <a:p>
            <a:pPr marL="548640" lvl="3" indent="0">
              <a:buNone/>
            </a:pPr>
            <a:r>
              <a:rPr lang="en-US" b="1" dirty="0"/>
              <a:t>Instead, their approach is to relax these constraints and analyze the conditions where the optimal solution still respects them.</a:t>
            </a:r>
          </a:p>
          <a:p>
            <a:pPr lvl="3">
              <a:buFont typeface="Corbel" panose="020B0503020204020204" pitchFamily="34" charset="0"/>
              <a:buChar char=" "/>
            </a:pPr>
            <a:endParaRPr lang="en-US" b="1" dirty="0"/>
          </a:p>
          <a:p>
            <a:pPr lvl="3">
              <a:buFont typeface="Corbel" panose="020B0503020204020204" pitchFamily="34" charset="0"/>
              <a:buChar char=" "/>
            </a:pPr>
            <a:r>
              <a:rPr lang="en-US" dirty="0"/>
              <a:t>In [23b], [24b], authors provide conditions under which complementarity is satisfied in the optimal solution for an economic dispatch problem.</a:t>
            </a:r>
          </a:p>
          <a:p>
            <a:pPr lvl="3">
              <a:buFont typeface="Corbel" panose="020B0503020204020204" pitchFamily="34" charset="0"/>
              <a:buChar char=" "/>
            </a:pPr>
            <a:endParaRPr lang="en-US" dirty="0"/>
          </a:p>
          <a:p>
            <a:pPr lvl="4">
              <a:buFont typeface="Corbel" panose="020B0503020204020204" pitchFamily="34" charset="0"/>
              <a:buChar char=" "/>
            </a:pPr>
            <a:r>
              <a:rPr lang="en-US" dirty="0"/>
              <a:t>In [24b], KKT conditions are analyzed for a DC model of an economic dispatch problem and they show that under realistic assumptions, complementarity is respected.</a:t>
            </a:r>
          </a:p>
          <a:p>
            <a:pPr lvl="4">
              <a:buFont typeface="Corbel" panose="020B0503020204020204" pitchFamily="34" charset="0"/>
              <a:buChar char=" "/>
            </a:pPr>
            <a:r>
              <a:rPr lang="en-US" dirty="0"/>
              <a:t>In this paper, the analysis is extended to a distribution system setting where the objective is to minimize line losses, while considering four quadrant battery operation.</a:t>
            </a:r>
          </a:p>
        </p:txBody>
      </p:sp>
      <p:sp>
        <p:nvSpPr>
          <p:cNvPr id="3" name="TextBox 2">
            <a:extLst>
              <a:ext uri="{FF2B5EF4-FFF2-40B4-BE49-F238E27FC236}">
                <a16:creationId xmlns:a16="http://schemas.microsoft.com/office/drawing/2014/main" id="{2CAE984A-6DC9-662F-21EC-59C166EEFF9E}"/>
              </a:ext>
            </a:extLst>
          </p:cNvPr>
          <p:cNvSpPr txBox="1"/>
          <p:nvPr/>
        </p:nvSpPr>
        <p:spPr>
          <a:xfrm>
            <a:off x="1064418" y="1493775"/>
            <a:ext cx="10063163" cy="523220"/>
          </a:xfrm>
          <a:prstGeom prst="rect">
            <a:avLst/>
          </a:prstGeom>
          <a:noFill/>
          <a:ln>
            <a:solidFill>
              <a:schemeClr val="accent3"/>
            </a:solidFill>
          </a:ln>
        </p:spPr>
        <p:txBody>
          <a:bodyPr wrap="square" rtlCol="0">
            <a:spAutoFit/>
          </a:bodyPr>
          <a:lstStyle/>
          <a:p>
            <a:pPr algn="ctr"/>
            <a:r>
              <a:rPr lang="en-US" sz="2800" dirty="0">
                <a:solidFill>
                  <a:schemeClr val="bg1"/>
                </a:solidFill>
                <a:latin typeface="Biome" panose="020B0502040204020203" pitchFamily="34" charset="0"/>
                <a:cs typeface="Biome" panose="020B0502040204020203" pitchFamily="34" charset="0"/>
              </a:rPr>
              <a:t>Relaxing Complementarity Constraint</a:t>
            </a:r>
          </a:p>
        </p:txBody>
      </p:sp>
    </p:spTree>
    <p:extLst>
      <p:ext uri="{BB962C8B-B14F-4D97-AF65-F5344CB8AC3E}">
        <p14:creationId xmlns:p14="http://schemas.microsoft.com/office/powerpoint/2010/main" val="222807132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95275"/>
            <a:ext cx="10063163" cy="1198500"/>
          </a:xfrm>
          <a:ln w="38100">
            <a:solidFill>
              <a:schemeClr val="accent3"/>
            </a:solidFill>
          </a:ln>
        </p:spPr>
        <p:txBody>
          <a:bodyPr>
            <a:noAutofit/>
          </a:bodyPr>
          <a:lstStyle/>
          <a:p>
            <a:pPr algn="ctr"/>
            <a:r>
              <a:rPr lang="en-US" sz="2800" b="0" dirty="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p:sp>
        <p:nvSpPr>
          <p:cNvPr id="4" name="Content Placeholder 2">
            <a:extLst>
              <a:ext uri="{FF2B5EF4-FFF2-40B4-BE49-F238E27FC236}">
                <a16:creationId xmlns:a16="http://schemas.microsoft.com/office/drawing/2014/main" id="{D5B1AC77-B126-AD1C-0477-647E13017E62}"/>
              </a:ext>
            </a:extLst>
          </p:cNvPr>
          <p:cNvSpPr>
            <a:spLocks noGrp="1"/>
          </p:cNvSpPr>
          <p:nvPr>
            <p:ph idx="1"/>
          </p:nvPr>
        </p:nvSpPr>
        <p:spPr>
          <a:xfrm>
            <a:off x="1077686" y="2248664"/>
            <a:ext cx="10063163" cy="4286531"/>
          </a:xfrm>
          <a:ln>
            <a:solidFill>
              <a:schemeClr val="accent3"/>
            </a:solidFill>
          </a:ln>
        </p:spPr>
        <p:txBody>
          <a:bodyPr>
            <a:normAutofit/>
          </a:bodyPr>
          <a:lstStyle/>
          <a:p>
            <a:pPr lvl="2">
              <a:buFont typeface="Wingdings" panose="05000000000000000000" pitchFamily="2" charset="2"/>
              <a:buChar char="ü"/>
            </a:pPr>
            <a:r>
              <a:rPr lang="en-US" dirty="0"/>
              <a:t>Battery State of Charge and Complementarity Constraints</a:t>
            </a:r>
          </a:p>
          <a:p>
            <a:pPr lvl="2">
              <a:buFont typeface="Wingdings" panose="05000000000000000000" pitchFamily="2" charset="2"/>
              <a:buChar char="ü"/>
            </a:pPr>
            <a:r>
              <a:rPr lang="en-US" dirty="0"/>
              <a:t>Plot of Battery Charging vs Battery Discharging without fixing an additional cost function for penalizing Simultaneous Charging Discharging (SCD).</a:t>
            </a:r>
          </a:p>
          <a:p>
            <a:pPr marL="182880" lvl="1" indent="0">
              <a:buNone/>
            </a:pPr>
            <a:endParaRPr lang="en-US" dirty="0"/>
          </a:p>
        </p:txBody>
      </p:sp>
      <p:sp>
        <p:nvSpPr>
          <p:cNvPr id="3" name="TextBox 2">
            <a:extLst>
              <a:ext uri="{FF2B5EF4-FFF2-40B4-BE49-F238E27FC236}">
                <a16:creationId xmlns:a16="http://schemas.microsoft.com/office/drawing/2014/main" id="{2CAE984A-6DC9-662F-21EC-59C166EEFF9E}"/>
              </a:ext>
            </a:extLst>
          </p:cNvPr>
          <p:cNvSpPr txBox="1"/>
          <p:nvPr/>
        </p:nvSpPr>
        <p:spPr>
          <a:xfrm>
            <a:off x="1064418" y="1493775"/>
            <a:ext cx="10063163" cy="523220"/>
          </a:xfrm>
          <a:prstGeom prst="rect">
            <a:avLst/>
          </a:prstGeom>
          <a:noFill/>
          <a:ln>
            <a:solidFill>
              <a:schemeClr val="accent3"/>
            </a:solidFill>
          </a:ln>
        </p:spPr>
        <p:txBody>
          <a:bodyPr wrap="square" rtlCol="0">
            <a:spAutoFit/>
          </a:bodyPr>
          <a:lstStyle/>
          <a:p>
            <a:pPr algn="ctr"/>
            <a:r>
              <a:rPr lang="en-US" sz="2800" i="1" dirty="0">
                <a:solidFill>
                  <a:schemeClr val="bg1"/>
                </a:solidFill>
                <a:latin typeface="Biome" panose="020B0502040204020203" pitchFamily="34" charset="0"/>
                <a:cs typeface="Biome" panose="020B0502040204020203" pitchFamily="34" charset="0"/>
              </a:rPr>
              <a:t>Inner Loop </a:t>
            </a:r>
            <a:r>
              <a:rPr lang="en-US" sz="2800" dirty="0">
                <a:solidFill>
                  <a:schemeClr val="bg1"/>
                </a:solidFill>
                <a:latin typeface="Biome" panose="020B0502040204020203" pitchFamily="34" charset="0"/>
                <a:cs typeface="Biome" panose="020B0502040204020203" pitchFamily="34" charset="0"/>
              </a:rPr>
              <a:t>Formulation: Corrective OPF</a:t>
            </a:r>
          </a:p>
        </p:txBody>
      </p:sp>
      <p:pic>
        <p:nvPicPr>
          <p:cNvPr id="7" name="Picture 6">
            <a:extLst>
              <a:ext uri="{FF2B5EF4-FFF2-40B4-BE49-F238E27FC236}">
                <a16:creationId xmlns:a16="http://schemas.microsoft.com/office/drawing/2014/main" id="{2951EF31-E0E0-3807-159C-CC327B3C3D1F}"/>
              </a:ext>
            </a:extLst>
          </p:cNvPr>
          <p:cNvPicPr>
            <a:picLocks noChangeAspect="1"/>
          </p:cNvPicPr>
          <p:nvPr/>
        </p:nvPicPr>
        <p:blipFill>
          <a:blip r:embed="rId2"/>
          <a:stretch>
            <a:fillRect/>
          </a:stretch>
        </p:blipFill>
        <p:spPr>
          <a:xfrm>
            <a:off x="1671181" y="3215495"/>
            <a:ext cx="4291468" cy="3170048"/>
          </a:xfrm>
          <a:prstGeom prst="rect">
            <a:avLst/>
          </a:prstGeom>
        </p:spPr>
      </p:pic>
    </p:spTree>
    <p:extLst>
      <p:ext uri="{BB962C8B-B14F-4D97-AF65-F5344CB8AC3E}">
        <p14:creationId xmlns:p14="http://schemas.microsoft.com/office/powerpoint/2010/main" val="95234495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95275"/>
            <a:ext cx="10063163" cy="1198500"/>
          </a:xfrm>
          <a:ln w="38100">
            <a:solidFill>
              <a:schemeClr val="accent3"/>
            </a:solidFill>
          </a:ln>
        </p:spPr>
        <p:txBody>
          <a:bodyPr>
            <a:noAutofit/>
          </a:bodyPr>
          <a:lstStyle/>
          <a:p>
            <a:pPr algn="ctr"/>
            <a:r>
              <a:rPr lang="en-US" sz="2800" b="0" dirty="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p:sp>
        <p:nvSpPr>
          <p:cNvPr id="4" name="Content Placeholder 2">
            <a:extLst>
              <a:ext uri="{FF2B5EF4-FFF2-40B4-BE49-F238E27FC236}">
                <a16:creationId xmlns:a16="http://schemas.microsoft.com/office/drawing/2014/main" id="{D5B1AC77-B126-AD1C-0477-647E13017E62}"/>
              </a:ext>
            </a:extLst>
          </p:cNvPr>
          <p:cNvSpPr>
            <a:spLocks noGrp="1"/>
          </p:cNvSpPr>
          <p:nvPr>
            <p:ph idx="1"/>
          </p:nvPr>
        </p:nvSpPr>
        <p:spPr>
          <a:xfrm>
            <a:off x="1077686" y="2248664"/>
            <a:ext cx="10063163" cy="4286531"/>
          </a:xfrm>
          <a:ln>
            <a:solidFill>
              <a:schemeClr val="accent3"/>
            </a:solidFill>
          </a:ln>
        </p:spPr>
        <p:txBody>
          <a:bodyPr>
            <a:normAutofit/>
          </a:bodyPr>
          <a:lstStyle/>
          <a:p>
            <a:pPr lvl="2">
              <a:buFont typeface="Wingdings" panose="05000000000000000000" pitchFamily="2" charset="2"/>
              <a:buChar char="ü"/>
            </a:pPr>
            <a:r>
              <a:rPr lang="en-US" dirty="0"/>
              <a:t>Battery State of Charge and Complementarity Constraints</a:t>
            </a:r>
          </a:p>
          <a:p>
            <a:pPr lvl="2">
              <a:buFont typeface="Wingdings" panose="05000000000000000000" pitchFamily="2" charset="2"/>
              <a:buChar char="ü"/>
            </a:pPr>
            <a:r>
              <a:rPr lang="en-US" dirty="0"/>
              <a:t>Plot of Battery Charging vs Battery Discharging without fixing an additional cost function for penalizing Simultaneous Charging Discharging (SCD).</a:t>
            </a:r>
          </a:p>
          <a:p>
            <a:pPr marL="182880" lvl="1" indent="0">
              <a:buNone/>
            </a:pPr>
            <a:endParaRPr lang="en-US" dirty="0"/>
          </a:p>
        </p:txBody>
      </p:sp>
      <p:sp>
        <p:nvSpPr>
          <p:cNvPr id="3" name="TextBox 2">
            <a:extLst>
              <a:ext uri="{FF2B5EF4-FFF2-40B4-BE49-F238E27FC236}">
                <a16:creationId xmlns:a16="http://schemas.microsoft.com/office/drawing/2014/main" id="{2CAE984A-6DC9-662F-21EC-59C166EEFF9E}"/>
              </a:ext>
            </a:extLst>
          </p:cNvPr>
          <p:cNvSpPr txBox="1"/>
          <p:nvPr/>
        </p:nvSpPr>
        <p:spPr>
          <a:xfrm>
            <a:off x="1064418" y="1493775"/>
            <a:ext cx="10063163" cy="523220"/>
          </a:xfrm>
          <a:prstGeom prst="rect">
            <a:avLst/>
          </a:prstGeom>
          <a:noFill/>
          <a:ln>
            <a:solidFill>
              <a:schemeClr val="accent3"/>
            </a:solidFill>
          </a:ln>
        </p:spPr>
        <p:txBody>
          <a:bodyPr wrap="square" rtlCol="0">
            <a:spAutoFit/>
          </a:bodyPr>
          <a:lstStyle/>
          <a:p>
            <a:pPr algn="ctr"/>
            <a:r>
              <a:rPr lang="en-US" sz="2800" i="1" dirty="0">
                <a:solidFill>
                  <a:schemeClr val="bg1"/>
                </a:solidFill>
                <a:latin typeface="Biome" panose="020B0502040204020203" pitchFamily="34" charset="0"/>
                <a:cs typeface="Biome" panose="020B0502040204020203" pitchFamily="34" charset="0"/>
              </a:rPr>
              <a:t>Inner Loop </a:t>
            </a:r>
            <a:r>
              <a:rPr lang="en-US" sz="2800" dirty="0">
                <a:solidFill>
                  <a:schemeClr val="bg1"/>
                </a:solidFill>
                <a:latin typeface="Biome" panose="020B0502040204020203" pitchFamily="34" charset="0"/>
                <a:cs typeface="Biome" panose="020B0502040204020203" pitchFamily="34" charset="0"/>
              </a:rPr>
              <a:t>Formulation: Corrective OPF</a:t>
            </a:r>
          </a:p>
        </p:txBody>
      </p:sp>
      <p:pic>
        <p:nvPicPr>
          <p:cNvPr id="6" name="Picture 5">
            <a:extLst>
              <a:ext uri="{FF2B5EF4-FFF2-40B4-BE49-F238E27FC236}">
                <a16:creationId xmlns:a16="http://schemas.microsoft.com/office/drawing/2014/main" id="{06ED3368-5930-9904-4E7B-9F1192606F1D}"/>
              </a:ext>
            </a:extLst>
          </p:cNvPr>
          <p:cNvPicPr>
            <a:picLocks noChangeAspect="1"/>
          </p:cNvPicPr>
          <p:nvPr/>
        </p:nvPicPr>
        <p:blipFill>
          <a:blip r:embed="rId2"/>
          <a:stretch>
            <a:fillRect/>
          </a:stretch>
        </p:blipFill>
        <p:spPr>
          <a:xfrm>
            <a:off x="4905374" y="3429000"/>
            <a:ext cx="6958470" cy="1476581"/>
          </a:xfrm>
          <a:prstGeom prst="rect">
            <a:avLst/>
          </a:prstGeom>
        </p:spPr>
      </p:pic>
      <p:pic>
        <p:nvPicPr>
          <p:cNvPr id="8" name="Picture 7">
            <a:extLst>
              <a:ext uri="{FF2B5EF4-FFF2-40B4-BE49-F238E27FC236}">
                <a16:creationId xmlns:a16="http://schemas.microsoft.com/office/drawing/2014/main" id="{08D9FCF9-8DDD-26DA-B808-FF9FD0DB5EB9}"/>
              </a:ext>
            </a:extLst>
          </p:cNvPr>
          <p:cNvPicPr>
            <a:picLocks noChangeAspect="1"/>
          </p:cNvPicPr>
          <p:nvPr/>
        </p:nvPicPr>
        <p:blipFill>
          <a:blip r:embed="rId3"/>
          <a:stretch>
            <a:fillRect/>
          </a:stretch>
        </p:blipFill>
        <p:spPr>
          <a:xfrm>
            <a:off x="328156" y="3215495"/>
            <a:ext cx="4157169" cy="3070843"/>
          </a:xfrm>
          <a:prstGeom prst="rect">
            <a:avLst/>
          </a:prstGeom>
        </p:spPr>
      </p:pic>
    </p:spTree>
    <p:extLst>
      <p:ext uri="{BB962C8B-B14F-4D97-AF65-F5344CB8AC3E}">
        <p14:creationId xmlns:p14="http://schemas.microsoft.com/office/powerpoint/2010/main" val="266122756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95275"/>
            <a:ext cx="10063163" cy="1198500"/>
          </a:xfrm>
          <a:ln w="38100">
            <a:solidFill>
              <a:schemeClr val="accent3"/>
            </a:solidFill>
          </a:ln>
        </p:spPr>
        <p:txBody>
          <a:bodyPr>
            <a:noAutofit/>
          </a:bodyPr>
          <a:lstStyle/>
          <a:p>
            <a:pPr algn="ctr"/>
            <a:r>
              <a:rPr lang="en-US" sz="2800" b="0" dirty="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p:sp>
        <p:nvSpPr>
          <p:cNvPr id="4" name="Content Placeholder 2">
            <a:extLst>
              <a:ext uri="{FF2B5EF4-FFF2-40B4-BE49-F238E27FC236}">
                <a16:creationId xmlns:a16="http://schemas.microsoft.com/office/drawing/2014/main" id="{D5B1AC77-B126-AD1C-0477-647E13017E62}"/>
              </a:ext>
            </a:extLst>
          </p:cNvPr>
          <p:cNvSpPr>
            <a:spLocks noGrp="1"/>
          </p:cNvSpPr>
          <p:nvPr>
            <p:ph idx="1"/>
          </p:nvPr>
        </p:nvSpPr>
        <p:spPr>
          <a:xfrm>
            <a:off x="1077686" y="2248664"/>
            <a:ext cx="10063163" cy="4286531"/>
          </a:xfrm>
          <a:ln>
            <a:solidFill>
              <a:schemeClr val="accent3"/>
            </a:solidFill>
          </a:ln>
        </p:spPr>
        <p:txBody>
          <a:bodyPr>
            <a:normAutofit/>
          </a:bodyPr>
          <a:lstStyle/>
          <a:p>
            <a:pPr lvl="2">
              <a:buFont typeface="Wingdings" panose="05000000000000000000" pitchFamily="2" charset="2"/>
              <a:buChar char="ü"/>
            </a:pPr>
            <a:r>
              <a:rPr lang="en-US" dirty="0"/>
              <a:t>Battery State of Charge and Complementarity Constraints</a:t>
            </a:r>
          </a:p>
          <a:p>
            <a:pPr lvl="2">
              <a:buFont typeface="Wingdings" panose="05000000000000000000" pitchFamily="2" charset="2"/>
              <a:buChar char="ü"/>
            </a:pPr>
            <a:r>
              <a:rPr lang="en-US" dirty="0"/>
              <a:t>Plot of Battery Charging vs Battery Discharging without fixing an additional cost function for penalizing Simultaneous Charging Discharging (SCD).</a:t>
            </a:r>
          </a:p>
          <a:p>
            <a:pPr lvl="2">
              <a:buFont typeface="Wingdings" panose="05000000000000000000" pitchFamily="2" charset="2"/>
              <a:buChar char="ü"/>
            </a:pPr>
            <a:r>
              <a:rPr lang="en-US" dirty="0"/>
              <a:t>Additional ‘loss functions’ for 1. Penalizing SCD and 2. Respecting Battery SOC Limits.</a:t>
            </a:r>
          </a:p>
          <a:p>
            <a:pPr marL="182880" lvl="1" indent="0">
              <a:buNone/>
            </a:pPr>
            <a:endParaRPr lang="en-US" dirty="0"/>
          </a:p>
        </p:txBody>
      </p:sp>
      <p:sp>
        <p:nvSpPr>
          <p:cNvPr id="3" name="TextBox 2">
            <a:extLst>
              <a:ext uri="{FF2B5EF4-FFF2-40B4-BE49-F238E27FC236}">
                <a16:creationId xmlns:a16="http://schemas.microsoft.com/office/drawing/2014/main" id="{2CAE984A-6DC9-662F-21EC-59C166EEFF9E}"/>
              </a:ext>
            </a:extLst>
          </p:cNvPr>
          <p:cNvSpPr txBox="1"/>
          <p:nvPr/>
        </p:nvSpPr>
        <p:spPr>
          <a:xfrm>
            <a:off x="1064418" y="1493775"/>
            <a:ext cx="10063163" cy="523220"/>
          </a:xfrm>
          <a:prstGeom prst="rect">
            <a:avLst/>
          </a:prstGeom>
          <a:noFill/>
          <a:ln>
            <a:solidFill>
              <a:schemeClr val="accent3"/>
            </a:solidFill>
          </a:ln>
        </p:spPr>
        <p:txBody>
          <a:bodyPr wrap="square" rtlCol="0">
            <a:spAutoFit/>
          </a:bodyPr>
          <a:lstStyle/>
          <a:p>
            <a:pPr algn="ctr"/>
            <a:r>
              <a:rPr lang="en-US" sz="2800" i="1" dirty="0">
                <a:solidFill>
                  <a:schemeClr val="bg1"/>
                </a:solidFill>
                <a:latin typeface="Biome" panose="020B0502040204020203" pitchFamily="34" charset="0"/>
                <a:cs typeface="Biome" panose="020B0502040204020203" pitchFamily="34" charset="0"/>
              </a:rPr>
              <a:t>Inner Loop </a:t>
            </a:r>
            <a:r>
              <a:rPr lang="en-US" sz="2800" dirty="0">
                <a:solidFill>
                  <a:schemeClr val="bg1"/>
                </a:solidFill>
                <a:latin typeface="Biome" panose="020B0502040204020203" pitchFamily="34" charset="0"/>
                <a:cs typeface="Biome" panose="020B0502040204020203" pitchFamily="34" charset="0"/>
              </a:rPr>
              <a:t>Formulation: Corrective OPF</a:t>
            </a:r>
          </a:p>
        </p:txBody>
      </p:sp>
      <p:pic>
        <p:nvPicPr>
          <p:cNvPr id="8" name="Picture 7">
            <a:extLst>
              <a:ext uri="{FF2B5EF4-FFF2-40B4-BE49-F238E27FC236}">
                <a16:creationId xmlns:a16="http://schemas.microsoft.com/office/drawing/2014/main" id="{08D9FCF9-8DDD-26DA-B808-FF9FD0DB5EB9}"/>
              </a:ext>
            </a:extLst>
          </p:cNvPr>
          <p:cNvPicPr>
            <a:picLocks noChangeAspect="1"/>
          </p:cNvPicPr>
          <p:nvPr/>
        </p:nvPicPr>
        <p:blipFill>
          <a:blip r:embed="rId2"/>
          <a:stretch>
            <a:fillRect/>
          </a:stretch>
        </p:blipFill>
        <p:spPr>
          <a:xfrm>
            <a:off x="337681" y="3696021"/>
            <a:ext cx="4157169" cy="3070843"/>
          </a:xfrm>
          <a:prstGeom prst="rect">
            <a:avLst/>
          </a:prstGeom>
        </p:spPr>
      </p:pic>
      <p:pic>
        <p:nvPicPr>
          <p:cNvPr id="10" name="Picture 9">
            <a:extLst>
              <a:ext uri="{FF2B5EF4-FFF2-40B4-BE49-F238E27FC236}">
                <a16:creationId xmlns:a16="http://schemas.microsoft.com/office/drawing/2014/main" id="{3B55C0E2-331A-34B6-17D5-D1338D8D924E}"/>
              </a:ext>
            </a:extLst>
          </p:cNvPr>
          <p:cNvPicPr>
            <a:picLocks noChangeAspect="1"/>
          </p:cNvPicPr>
          <p:nvPr/>
        </p:nvPicPr>
        <p:blipFill>
          <a:blip r:embed="rId3"/>
          <a:stretch>
            <a:fillRect/>
          </a:stretch>
        </p:blipFill>
        <p:spPr>
          <a:xfrm>
            <a:off x="4839427" y="3696021"/>
            <a:ext cx="6301422" cy="1906922"/>
          </a:xfrm>
          <a:prstGeom prst="rect">
            <a:avLst/>
          </a:prstGeom>
        </p:spPr>
      </p:pic>
    </p:spTree>
    <p:extLst>
      <p:ext uri="{BB962C8B-B14F-4D97-AF65-F5344CB8AC3E}">
        <p14:creationId xmlns:p14="http://schemas.microsoft.com/office/powerpoint/2010/main" val="34426811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95275"/>
            <a:ext cx="10063163" cy="1198500"/>
          </a:xfrm>
          <a:ln w="38100">
            <a:solidFill>
              <a:schemeClr val="accent3"/>
            </a:solidFill>
          </a:ln>
        </p:spPr>
        <p:txBody>
          <a:bodyPr>
            <a:noAutofit/>
          </a:bodyPr>
          <a:lstStyle/>
          <a:p>
            <a:pPr algn="ctr"/>
            <a:r>
              <a:rPr lang="en-US" sz="2800" b="0" dirty="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p:sp>
        <p:nvSpPr>
          <p:cNvPr id="4" name="Content Placeholder 2">
            <a:extLst>
              <a:ext uri="{FF2B5EF4-FFF2-40B4-BE49-F238E27FC236}">
                <a16:creationId xmlns:a16="http://schemas.microsoft.com/office/drawing/2014/main" id="{D5B1AC77-B126-AD1C-0477-647E13017E62}"/>
              </a:ext>
            </a:extLst>
          </p:cNvPr>
          <p:cNvSpPr>
            <a:spLocks noGrp="1"/>
          </p:cNvSpPr>
          <p:nvPr>
            <p:ph idx="1"/>
          </p:nvPr>
        </p:nvSpPr>
        <p:spPr>
          <a:xfrm>
            <a:off x="1077687" y="2248664"/>
            <a:ext cx="4909754" cy="4286531"/>
          </a:xfrm>
          <a:ln>
            <a:solidFill>
              <a:schemeClr val="accent3"/>
            </a:solidFill>
          </a:ln>
        </p:spPr>
        <p:txBody>
          <a:bodyPr>
            <a:normAutofit fontScale="92500"/>
          </a:bodyPr>
          <a:lstStyle/>
          <a:p>
            <a:pPr marL="0" indent="0">
              <a:buNone/>
            </a:pPr>
            <a:r>
              <a:rPr lang="en-US" dirty="0"/>
              <a:t>IEEE 13 </a:t>
            </a:r>
          </a:p>
          <a:p>
            <a:pPr>
              <a:buFont typeface="Corbel" panose="020B0503020204020204" pitchFamily="34" charset="0"/>
              <a:buChar char=" "/>
            </a:pPr>
            <a:r>
              <a:rPr lang="en-US" dirty="0"/>
              <a:t>Unbalanced</a:t>
            </a:r>
          </a:p>
          <a:p>
            <a:pPr>
              <a:buFont typeface="Corbel" panose="020B0503020204020204" pitchFamily="34" charset="0"/>
              <a:buChar char=" "/>
            </a:pPr>
            <a:r>
              <a:rPr lang="en-US" dirty="0"/>
              <a:t>has 1-phase, 2-phase, 3-phase lines</a:t>
            </a:r>
          </a:p>
          <a:p>
            <a:pPr>
              <a:buFont typeface="Corbel" panose="020B0503020204020204" pitchFamily="34" charset="0"/>
              <a:buChar char=" "/>
            </a:pPr>
            <a:r>
              <a:rPr lang="en-US" dirty="0"/>
              <a:t>A Three-phase OLTC transformer between 633 and 634</a:t>
            </a:r>
          </a:p>
          <a:p>
            <a:pPr>
              <a:buFont typeface="Corbel" panose="020B0503020204020204" pitchFamily="34" charset="0"/>
              <a:buChar char=" "/>
            </a:pPr>
            <a:r>
              <a:rPr lang="en-US" dirty="0"/>
              <a:t>Capacitor Banks placed at 675 and 611</a:t>
            </a:r>
          </a:p>
          <a:p>
            <a:pPr>
              <a:buFont typeface="Corbel" panose="020B0503020204020204" pitchFamily="34" charset="0"/>
              <a:buChar char=" "/>
            </a:pPr>
            <a:r>
              <a:rPr lang="en-US" dirty="0"/>
              <a:t>STL elements added at nodes 632, 675, 680, 684</a:t>
            </a:r>
          </a:p>
          <a:p>
            <a:pPr lvl="1">
              <a:buFont typeface="Corbel" panose="020B0503020204020204" pitchFamily="34" charset="0"/>
              <a:buChar char=" "/>
            </a:pPr>
            <a:r>
              <a:rPr lang="en-US" dirty="0">
                <a:solidFill>
                  <a:schemeClr val="bg1"/>
                </a:solidFill>
              </a:rPr>
              <a:t>These STL elements each have:</a:t>
            </a:r>
          </a:p>
          <a:p>
            <a:pPr lvl="2">
              <a:buFont typeface="Corbel" panose="020B0503020204020204" pitchFamily="34" charset="0"/>
              <a:buChar char=" "/>
            </a:pPr>
            <a:r>
              <a:rPr lang="en-US" dirty="0">
                <a:solidFill>
                  <a:schemeClr val="bg1"/>
                </a:solidFill>
              </a:rPr>
              <a:t>Solar PV generation</a:t>
            </a:r>
          </a:p>
          <a:p>
            <a:pPr lvl="2">
              <a:buFont typeface="Corbel" panose="020B0503020204020204" pitchFamily="34" charset="0"/>
              <a:buChar char=" "/>
            </a:pPr>
            <a:r>
              <a:rPr lang="en-US" dirty="0">
                <a:solidFill>
                  <a:schemeClr val="bg1"/>
                </a:solidFill>
              </a:rPr>
              <a:t>Battery capable of four-quadrant operation.</a:t>
            </a:r>
          </a:p>
          <a:p>
            <a:pPr marL="548640" lvl="3" indent="0">
              <a:buNone/>
            </a:pPr>
            <a:r>
              <a:rPr lang="en-US" dirty="0"/>
              <a:t>	</a:t>
            </a:r>
          </a:p>
        </p:txBody>
      </p:sp>
      <p:sp>
        <p:nvSpPr>
          <p:cNvPr id="3" name="TextBox 2">
            <a:extLst>
              <a:ext uri="{FF2B5EF4-FFF2-40B4-BE49-F238E27FC236}">
                <a16:creationId xmlns:a16="http://schemas.microsoft.com/office/drawing/2014/main" id="{2CAE984A-6DC9-662F-21EC-59C166EEFF9E}"/>
              </a:ext>
            </a:extLst>
          </p:cNvPr>
          <p:cNvSpPr txBox="1"/>
          <p:nvPr/>
        </p:nvSpPr>
        <p:spPr>
          <a:xfrm>
            <a:off x="1064418" y="1493775"/>
            <a:ext cx="10063163" cy="523220"/>
          </a:xfrm>
          <a:prstGeom prst="rect">
            <a:avLst/>
          </a:prstGeom>
          <a:noFill/>
          <a:ln>
            <a:solidFill>
              <a:schemeClr val="accent3"/>
            </a:solidFill>
          </a:ln>
        </p:spPr>
        <p:txBody>
          <a:bodyPr wrap="square" rtlCol="0">
            <a:spAutoFit/>
          </a:bodyPr>
          <a:lstStyle/>
          <a:p>
            <a:pPr algn="ctr"/>
            <a:r>
              <a:rPr lang="en-US" sz="2800" dirty="0">
                <a:solidFill>
                  <a:schemeClr val="bg1"/>
                </a:solidFill>
                <a:latin typeface="Biome" panose="020B0502040204020203" pitchFamily="34" charset="0"/>
                <a:cs typeface="Biome" panose="020B0502040204020203" pitchFamily="34" charset="0"/>
              </a:rPr>
              <a:t>Test Cases and Numerical Simulations</a:t>
            </a:r>
          </a:p>
        </p:txBody>
      </p:sp>
      <p:sp>
        <p:nvSpPr>
          <p:cNvPr id="5" name="TextBox 4">
            <a:extLst>
              <a:ext uri="{FF2B5EF4-FFF2-40B4-BE49-F238E27FC236}">
                <a16:creationId xmlns:a16="http://schemas.microsoft.com/office/drawing/2014/main" id="{A7871E5A-0287-4D8C-9EA5-11A103CBF7B5}"/>
              </a:ext>
            </a:extLst>
          </p:cNvPr>
          <p:cNvSpPr txBox="1"/>
          <p:nvPr/>
        </p:nvSpPr>
        <p:spPr>
          <a:xfrm>
            <a:off x="6749184" y="2392212"/>
            <a:ext cx="4049634" cy="369332"/>
          </a:xfrm>
          <a:prstGeom prst="rect">
            <a:avLst/>
          </a:prstGeom>
          <a:noFill/>
          <a:ln>
            <a:solidFill>
              <a:schemeClr val="accent1"/>
            </a:solidFill>
          </a:ln>
        </p:spPr>
        <p:txBody>
          <a:bodyPr wrap="square" rtlCol="0">
            <a:spAutoFit/>
          </a:bodyPr>
          <a:lstStyle/>
          <a:p>
            <a:r>
              <a:rPr lang="en-US" b="1" dirty="0">
                <a:solidFill>
                  <a:schemeClr val="bg1"/>
                </a:solidFill>
              </a:rPr>
              <a:t>Modified IEEE 13 bus system used.</a:t>
            </a:r>
          </a:p>
        </p:txBody>
      </p:sp>
      <p:pic>
        <p:nvPicPr>
          <p:cNvPr id="7" name="Picture 6">
            <a:extLst>
              <a:ext uri="{FF2B5EF4-FFF2-40B4-BE49-F238E27FC236}">
                <a16:creationId xmlns:a16="http://schemas.microsoft.com/office/drawing/2014/main" id="{CF58364B-AE7C-F0E9-02C8-CF10FD8C0FCD}"/>
              </a:ext>
            </a:extLst>
          </p:cNvPr>
          <p:cNvPicPr>
            <a:picLocks noChangeAspect="1"/>
          </p:cNvPicPr>
          <p:nvPr/>
        </p:nvPicPr>
        <p:blipFill>
          <a:blip r:embed="rId2"/>
          <a:stretch>
            <a:fillRect/>
          </a:stretch>
        </p:blipFill>
        <p:spPr>
          <a:xfrm>
            <a:off x="6775227" y="3136761"/>
            <a:ext cx="4680624" cy="3024502"/>
          </a:xfrm>
          <a:prstGeom prst="rect">
            <a:avLst/>
          </a:prstGeom>
          <a:ln>
            <a:solidFill>
              <a:schemeClr val="accent1"/>
            </a:solidFill>
          </a:ln>
        </p:spPr>
      </p:pic>
    </p:spTree>
    <p:extLst>
      <p:ext uri="{BB962C8B-B14F-4D97-AF65-F5344CB8AC3E}">
        <p14:creationId xmlns:p14="http://schemas.microsoft.com/office/powerpoint/2010/main" val="292812041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811816"/>
            <a:ext cx="10063163" cy="1015584"/>
          </a:xfrm>
          <a:ln w="38100">
            <a:solidFill>
              <a:schemeClr val="bg2">
                <a:lumMod val="40000"/>
                <a:lumOff val="60000"/>
              </a:schemeClr>
            </a:solidFill>
          </a:ln>
        </p:spPr>
        <p:txBody>
          <a:bodyPr>
            <a:normAutofit fontScale="90000"/>
          </a:bodyPr>
          <a:lstStyle/>
          <a:p>
            <a:pPr algn="ctr"/>
            <a:r>
              <a:rPr lang="en-US" b="0" dirty="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sp>
        <p:nvSpPr>
          <p:cNvPr id="5" name="TextBox 4">
            <a:extLst>
              <a:ext uri="{FF2B5EF4-FFF2-40B4-BE49-F238E27FC236}">
                <a16:creationId xmlns:a16="http://schemas.microsoft.com/office/drawing/2014/main" id="{CF0FD868-0A00-0958-9612-D576320029A2}"/>
              </a:ext>
            </a:extLst>
          </p:cNvPr>
          <p:cNvSpPr txBox="1"/>
          <p:nvPr/>
        </p:nvSpPr>
        <p:spPr>
          <a:xfrm>
            <a:off x="1064418" y="3827400"/>
            <a:ext cx="10063163" cy="369332"/>
          </a:xfrm>
          <a:prstGeom prst="rect">
            <a:avLst/>
          </a:prstGeom>
          <a:noFill/>
          <a:ln w="38100">
            <a:solidFill>
              <a:schemeClr val="bg2">
                <a:lumMod val="40000"/>
                <a:lumOff val="60000"/>
              </a:schemeClr>
            </a:solidFill>
          </a:ln>
        </p:spPr>
        <p:txBody>
          <a:bodyPr wrap="square" rtlCol="0">
            <a:spAutoFit/>
          </a:bodyPr>
          <a:lstStyle/>
          <a:p>
            <a:pPr algn="ctr"/>
            <a:r>
              <a:rPr lang="en-IN" dirty="0">
                <a:solidFill>
                  <a:schemeClr val="bg1"/>
                </a:solidFill>
                <a:latin typeface="Times New Roman" panose="02020603050405020304" pitchFamily="18" charset="0"/>
                <a:cs typeface="Times New Roman" panose="02020603050405020304" pitchFamily="18" charset="0"/>
              </a:rPr>
              <a:t>Nawaf Nazir, Pavan </a:t>
            </a:r>
            <a:r>
              <a:rPr lang="en-IN" dirty="0" err="1">
                <a:solidFill>
                  <a:schemeClr val="bg1"/>
                </a:solidFill>
                <a:latin typeface="Times New Roman" panose="02020603050405020304" pitchFamily="18" charset="0"/>
                <a:cs typeface="Times New Roman" panose="02020603050405020304" pitchFamily="18" charset="0"/>
              </a:rPr>
              <a:t>Racherla</a:t>
            </a:r>
            <a:r>
              <a:rPr lang="en-IN" dirty="0">
                <a:solidFill>
                  <a:schemeClr val="bg1"/>
                </a:solidFill>
                <a:latin typeface="Times New Roman" panose="02020603050405020304" pitchFamily="18" charset="0"/>
                <a:cs typeface="Times New Roman" panose="02020603050405020304" pitchFamily="18" charset="0"/>
              </a:rPr>
              <a:t> and Mads </a:t>
            </a:r>
            <a:r>
              <a:rPr lang="en-IN" dirty="0" err="1">
                <a:solidFill>
                  <a:schemeClr val="bg1"/>
                </a:solidFill>
                <a:latin typeface="Times New Roman" panose="02020603050405020304" pitchFamily="18" charset="0"/>
                <a:cs typeface="Times New Roman" panose="02020603050405020304" pitchFamily="18" charset="0"/>
              </a:rPr>
              <a:t>Almassalkhi</a:t>
            </a:r>
            <a:r>
              <a:rPr lang="en-IN" dirty="0">
                <a:solidFill>
                  <a:schemeClr val="bg1"/>
                </a:solidFill>
              </a:rPr>
              <a:t> </a:t>
            </a:r>
          </a:p>
        </p:txBody>
      </p:sp>
      <p:sp>
        <p:nvSpPr>
          <p:cNvPr id="6" name="TextBox 5">
            <a:extLst>
              <a:ext uri="{FF2B5EF4-FFF2-40B4-BE49-F238E27FC236}">
                <a16:creationId xmlns:a16="http://schemas.microsoft.com/office/drawing/2014/main" id="{FB333CAB-5ADD-D86F-AF45-EAB2EED3D45B}"/>
              </a:ext>
            </a:extLst>
          </p:cNvPr>
          <p:cNvSpPr txBox="1"/>
          <p:nvPr/>
        </p:nvSpPr>
        <p:spPr>
          <a:xfrm>
            <a:off x="1064418" y="1879672"/>
            <a:ext cx="10063163" cy="369332"/>
          </a:xfrm>
          <a:prstGeom prst="rect">
            <a:avLst/>
          </a:prstGeom>
          <a:noFill/>
          <a:ln w="38100">
            <a:solidFill>
              <a:schemeClr val="bg2">
                <a:lumMod val="40000"/>
                <a:lumOff val="60000"/>
              </a:schemeClr>
            </a:solidFill>
          </a:ln>
        </p:spPr>
        <p:txBody>
          <a:bodyPr wrap="square" rtlCol="0">
            <a:spAutoFit/>
          </a:bodyPr>
          <a:lstStyle/>
          <a:p>
            <a:r>
              <a:rPr lang="en-IN" dirty="0">
                <a:solidFill>
                  <a:schemeClr val="bg1"/>
                </a:solidFill>
                <a:latin typeface="Times New Roman" panose="02020603050405020304" pitchFamily="18" charset="0"/>
                <a:cs typeface="Times New Roman" panose="02020603050405020304" pitchFamily="18" charset="0"/>
              </a:rPr>
              <a:t>IEEE TRANSACTIONS IN POWER SYSTEMS (2020)</a:t>
            </a:r>
            <a:endParaRPr lang="en-IN" dirty="0">
              <a:solidFill>
                <a:schemeClr val="bg1"/>
              </a:solidFill>
            </a:endParaRPr>
          </a:p>
        </p:txBody>
      </p:sp>
      <p:sp>
        <p:nvSpPr>
          <p:cNvPr id="3" name="TextBox 2">
            <a:extLst>
              <a:ext uri="{FF2B5EF4-FFF2-40B4-BE49-F238E27FC236}">
                <a16:creationId xmlns:a16="http://schemas.microsoft.com/office/drawing/2014/main" id="{54CE4A4E-4F0A-4A57-07B2-2D7E8CBED98A}"/>
              </a:ext>
            </a:extLst>
          </p:cNvPr>
          <p:cNvSpPr txBox="1"/>
          <p:nvPr/>
        </p:nvSpPr>
        <p:spPr>
          <a:xfrm>
            <a:off x="1885950" y="5212316"/>
            <a:ext cx="2371725" cy="923330"/>
          </a:xfrm>
          <a:prstGeom prst="rect">
            <a:avLst/>
          </a:prstGeom>
          <a:noFill/>
          <a:ln>
            <a:solidFill>
              <a:schemeClr val="bg2">
                <a:lumMod val="20000"/>
                <a:lumOff val="80000"/>
              </a:schemeClr>
            </a:solidFill>
          </a:ln>
        </p:spPr>
        <p:txBody>
          <a:bodyPr wrap="square" rtlCol="0">
            <a:spAutoFit/>
          </a:bodyPr>
          <a:lstStyle/>
          <a:p>
            <a:r>
              <a:rPr lang="en-US" dirty="0">
                <a:solidFill>
                  <a:schemeClr val="bg1"/>
                </a:solidFill>
              </a:rPr>
              <a:t>Currently at PNNL</a:t>
            </a:r>
            <a:br>
              <a:rPr lang="en-US" dirty="0">
                <a:solidFill>
                  <a:schemeClr val="bg1"/>
                </a:solidFill>
              </a:rPr>
            </a:br>
            <a:r>
              <a:rPr lang="en-US" dirty="0">
                <a:solidFill>
                  <a:schemeClr val="bg1"/>
                </a:solidFill>
              </a:rPr>
              <a:t>PhD at University of Vermont (UVM)</a:t>
            </a:r>
          </a:p>
        </p:txBody>
      </p:sp>
      <p:sp>
        <p:nvSpPr>
          <p:cNvPr id="4" name="TextBox 3">
            <a:extLst>
              <a:ext uri="{FF2B5EF4-FFF2-40B4-BE49-F238E27FC236}">
                <a16:creationId xmlns:a16="http://schemas.microsoft.com/office/drawing/2014/main" id="{887F690A-7D87-BB6B-CC58-AEFD5893A9B5}"/>
              </a:ext>
            </a:extLst>
          </p:cNvPr>
          <p:cNvSpPr txBox="1"/>
          <p:nvPr/>
        </p:nvSpPr>
        <p:spPr>
          <a:xfrm>
            <a:off x="4910136" y="5193266"/>
            <a:ext cx="2371725" cy="646331"/>
          </a:xfrm>
          <a:prstGeom prst="rect">
            <a:avLst/>
          </a:prstGeom>
          <a:noFill/>
          <a:ln>
            <a:solidFill>
              <a:schemeClr val="bg2">
                <a:lumMod val="20000"/>
                <a:lumOff val="80000"/>
              </a:schemeClr>
            </a:solidFill>
          </a:ln>
        </p:spPr>
        <p:txBody>
          <a:bodyPr wrap="square" rtlCol="0">
            <a:spAutoFit/>
          </a:bodyPr>
          <a:lstStyle/>
          <a:p>
            <a:r>
              <a:rPr lang="en-US" dirty="0">
                <a:solidFill>
                  <a:schemeClr val="bg1"/>
                </a:solidFill>
              </a:rPr>
              <a:t>Currently Asst. Prof. at UVM</a:t>
            </a:r>
          </a:p>
        </p:txBody>
      </p:sp>
      <p:sp>
        <p:nvSpPr>
          <p:cNvPr id="7" name="TextBox 6">
            <a:extLst>
              <a:ext uri="{FF2B5EF4-FFF2-40B4-BE49-F238E27FC236}">
                <a16:creationId xmlns:a16="http://schemas.microsoft.com/office/drawing/2014/main" id="{A2DED524-45D5-DC85-C0DA-028FBD970E1F}"/>
              </a:ext>
            </a:extLst>
          </p:cNvPr>
          <p:cNvSpPr txBox="1"/>
          <p:nvPr/>
        </p:nvSpPr>
        <p:spPr>
          <a:xfrm>
            <a:off x="8210550" y="5193265"/>
            <a:ext cx="2371725" cy="646331"/>
          </a:xfrm>
          <a:prstGeom prst="rect">
            <a:avLst/>
          </a:prstGeom>
          <a:noFill/>
          <a:ln>
            <a:solidFill>
              <a:schemeClr val="bg2">
                <a:lumMod val="20000"/>
                <a:lumOff val="80000"/>
              </a:schemeClr>
            </a:solidFill>
          </a:ln>
        </p:spPr>
        <p:txBody>
          <a:bodyPr wrap="square" rtlCol="0">
            <a:spAutoFit/>
          </a:bodyPr>
          <a:lstStyle/>
          <a:p>
            <a:r>
              <a:rPr lang="en-US" dirty="0">
                <a:solidFill>
                  <a:schemeClr val="bg1"/>
                </a:solidFill>
              </a:rPr>
              <a:t>Currently Assoc. Prof. at UVM</a:t>
            </a:r>
          </a:p>
        </p:txBody>
      </p:sp>
      <p:cxnSp>
        <p:nvCxnSpPr>
          <p:cNvPr id="9" name="Straight Arrow Connector 8">
            <a:extLst>
              <a:ext uri="{FF2B5EF4-FFF2-40B4-BE49-F238E27FC236}">
                <a16:creationId xmlns:a16="http://schemas.microsoft.com/office/drawing/2014/main" id="{09E2C2EA-CA0F-7418-6264-E0C918F10F77}"/>
              </a:ext>
            </a:extLst>
          </p:cNvPr>
          <p:cNvCxnSpPr/>
          <p:nvPr/>
        </p:nvCxnSpPr>
        <p:spPr>
          <a:xfrm flipH="1">
            <a:off x="2743200" y="4105275"/>
            <a:ext cx="1304925" cy="1107041"/>
          </a:xfrm>
          <a:prstGeom prst="straightConnector1">
            <a:avLst/>
          </a:prstGeom>
          <a:ln w="3175">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028B3E19-B169-BEA8-941F-EF06AA784A19}"/>
              </a:ext>
            </a:extLst>
          </p:cNvPr>
          <p:cNvCxnSpPr/>
          <p:nvPr/>
        </p:nvCxnSpPr>
        <p:spPr>
          <a:xfrm>
            <a:off x="5629275" y="4105275"/>
            <a:ext cx="133350" cy="1087990"/>
          </a:xfrm>
          <a:prstGeom prst="straightConnector1">
            <a:avLst/>
          </a:prstGeom>
          <a:ln w="3175">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E6DC399-63BA-2B63-5D63-22924541F2D2}"/>
              </a:ext>
            </a:extLst>
          </p:cNvPr>
          <p:cNvCxnSpPr/>
          <p:nvPr/>
        </p:nvCxnSpPr>
        <p:spPr>
          <a:xfrm>
            <a:off x="7696200" y="4105275"/>
            <a:ext cx="1238250" cy="1087990"/>
          </a:xfrm>
          <a:prstGeom prst="straightConnector1">
            <a:avLst/>
          </a:prstGeom>
          <a:ln w="3175">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58983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dirty="0">
                <a:solidFill>
                  <a:schemeClr val="tx1"/>
                </a:solidFill>
                <a:latin typeface="+mj-lt"/>
                <a:ea typeface="+mj-ea"/>
                <a:cs typeface="+mj-cs"/>
              </a:rPr>
              <a:t>Optimization Formulation</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1800" kern="1200" dirty="0">
                <a:latin typeface="+mn-lt"/>
                <a:ea typeface="+mn-ea"/>
                <a:cs typeface="+mn-cs"/>
              </a:rPr>
              <a:t>The Full Optimization Problem: Linear Objective, Non-Linear Constraint</a:t>
            </a:r>
          </a:p>
        </p:txBody>
      </p:sp>
      <p:pic>
        <p:nvPicPr>
          <p:cNvPr id="9" name="Picture 8">
            <a:extLst>
              <a:ext uri="{FF2B5EF4-FFF2-40B4-BE49-F238E27FC236}">
                <a16:creationId xmlns:a16="http://schemas.microsoft.com/office/drawing/2014/main" id="{7219A59D-12DE-3428-97E9-A233A0AE3C21}"/>
              </a:ext>
            </a:extLst>
          </p:cNvPr>
          <p:cNvPicPr>
            <a:picLocks noChangeAspect="1"/>
          </p:cNvPicPr>
          <p:nvPr/>
        </p:nvPicPr>
        <p:blipFill>
          <a:blip r:embed="rId2"/>
          <a:stretch>
            <a:fillRect/>
          </a:stretch>
        </p:blipFill>
        <p:spPr>
          <a:xfrm>
            <a:off x="2867001" y="2539815"/>
            <a:ext cx="8446416" cy="4096512"/>
          </a:xfrm>
          <a:custGeom>
            <a:avLst/>
            <a:gdLst>
              <a:gd name="connsiteX0" fmla="*/ 0 w 8446416"/>
              <a:gd name="connsiteY0" fmla="*/ 0 h 4096512"/>
              <a:gd name="connsiteX1" fmla="*/ 565260 w 8446416"/>
              <a:gd name="connsiteY1" fmla="*/ 0 h 4096512"/>
              <a:gd name="connsiteX2" fmla="*/ 961592 w 8446416"/>
              <a:gd name="connsiteY2" fmla="*/ 0 h 4096512"/>
              <a:gd name="connsiteX3" fmla="*/ 1526852 w 8446416"/>
              <a:gd name="connsiteY3" fmla="*/ 0 h 4096512"/>
              <a:gd name="connsiteX4" fmla="*/ 2092112 w 8446416"/>
              <a:gd name="connsiteY4" fmla="*/ 0 h 4096512"/>
              <a:gd name="connsiteX5" fmla="*/ 2826301 w 8446416"/>
              <a:gd name="connsiteY5" fmla="*/ 0 h 4096512"/>
              <a:gd name="connsiteX6" fmla="*/ 3307097 w 8446416"/>
              <a:gd name="connsiteY6" fmla="*/ 0 h 4096512"/>
              <a:gd name="connsiteX7" fmla="*/ 3872357 w 8446416"/>
              <a:gd name="connsiteY7" fmla="*/ 0 h 4096512"/>
              <a:gd name="connsiteX8" fmla="*/ 4691010 w 8446416"/>
              <a:gd name="connsiteY8" fmla="*/ 0 h 4096512"/>
              <a:gd name="connsiteX9" fmla="*/ 5087341 w 8446416"/>
              <a:gd name="connsiteY9" fmla="*/ 0 h 4096512"/>
              <a:gd name="connsiteX10" fmla="*/ 5483673 w 8446416"/>
              <a:gd name="connsiteY10" fmla="*/ 0 h 4096512"/>
              <a:gd name="connsiteX11" fmla="*/ 5880005 w 8446416"/>
              <a:gd name="connsiteY11" fmla="*/ 0 h 4096512"/>
              <a:gd name="connsiteX12" fmla="*/ 6529729 w 8446416"/>
              <a:gd name="connsiteY12" fmla="*/ 0 h 4096512"/>
              <a:gd name="connsiteX13" fmla="*/ 7094989 w 8446416"/>
              <a:gd name="connsiteY13" fmla="*/ 0 h 4096512"/>
              <a:gd name="connsiteX14" fmla="*/ 8446416 w 8446416"/>
              <a:gd name="connsiteY14" fmla="*/ 0 h 4096512"/>
              <a:gd name="connsiteX15" fmla="*/ 8446416 w 8446416"/>
              <a:gd name="connsiteY15" fmla="*/ 559857 h 4096512"/>
              <a:gd name="connsiteX16" fmla="*/ 8446416 w 8446416"/>
              <a:gd name="connsiteY16" fmla="*/ 1119713 h 4096512"/>
              <a:gd name="connsiteX17" fmla="*/ 8446416 w 8446416"/>
              <a:gd name="connsiteY17" fmla="*/ 1761500 h 4096512"/>
              <a:gd name="connsiteX18" fmla="*/ 8446416 w 8446416"/>
              <a:gd name="connsiteY18" fmla="*/ 2321357 h 4096512"/>
              <a:gd name="connsiteX19" fmla="*/ 8446416 w 8446416"/>
              <a:gd name="connsiteY19" fmla="*/ 2881213 h 4096512"/>
              <a:gd name="connsiteX20" fmla="*/ 8446416 w 8446416"/>
              <a:gd name="connsiteY20" fmla="*/ 4096512 h 4096512"/>
              <a:gd name="connsiteX21" fmla="*/ 7796692 w 8446416"/>
              <a:gd name="connsiteY21" fmla="*/ 4096512 h 4096512"/>
              <a:gd name="connsiteX22" fmla="*/ 7062503 w 8446416"/>
              <a:gd name="connsiteY22" fmla="*/ 4096512 h 4096512"/>
              <a:gd name="connsiteX23" fmla="*/ 6581707 w 8446416"/>
              <a:gd name="connsiteY23" fmla="*/ 4096512 h 4096512"/>
              <a:gd name="connsiteX24" fmla="*/ 6185375 w 8446416"/>
              <a:gd name="connsiteY24" fmla="*/ 4096512 h 4096512"/>
              <a:gd name="connsiteX25" fmla="*/ 5789044 w 8446416"/>
              <a:gd name="connsiteY25" fmla="*/ 4096512 h 4096512"/>
              <a:gd name="connsiteX26" fmla="*/ 5308248 w 8446416"/>
              <a:gd name="connsiteY26" fmla="*/ 4096512 h 4096512"/>
              <a:gd name="connsiteX27" fmla="*/ 4658523 w 8446416"/>
              <a:gd name="connsiteY27" fmla="*/ 4096512 h 4096512"/>
              <a:gd name="connsiteX28" fmla="*/ 3839871 w 8446416"/>
              <a:gd name="connsiteY28" fmla="*/ 4096512 h 4096512"/>
              <a:gd name="connsiteX29" fmla="*/ 3274611 w 8446416"/>
              <a:gd name="connsiteY29" fmla="*/ 4096512 h 4096512"/>
              <a:gd name="connsiteX30" fmla="*/ 2878279 w 8446416"/>
              <a:gd name="connsiteY30" fmla="*/ 4096512 h 4096512"/>
              <a:gd name="connsiteX31" fmla="*/ 2313019 w 8446416"/>
              <a:gd name="connsiteY31" fmla="*/ 4096512 h 4096512"/>
              <a:gd name="connsiteX32" fmla="*/ 1916687 w 8446416"/>
              <a:gd name="connsiteY32" fmla="*/ 4096512 h 4096512"/>
              <a:gd name="connsiteX33" fmla="*/ 1435891 w 8446416"/>
              <a:gd name="connsiteY33" fmla="*/ 4096512 h 4096512"/>
              <a:gd name="connsiteX34" fmla="*/ 1039559 w 8446416"/>
              <a:gd name="connsiteY34" fmla="*/ 4096512 h 4096512"/>
              <a:gd name="connsiteX35" fmla="*/ 643227 w 8446416"/>
              <a:gd name="connsiteY35" fmla="*/ 4096512 h 4096512"/>
              <a:gd name="connsiteX36" fmla="*/ 0 w 8446416"/>
              <a:gd name="connsiteY36" fmla="*/ 4096512 h 4096512"/>
              <a:gd name="connsiteX37" fmla="*/ 0 w 8446416"/>
              <a:gd name="connsiteY37" fmla="*/ 3413760 h 4096512"/>
              <a:gd name="connsiteX38" fmla="*/ 0 w 8446416"/>
              <a:gd name="connsiteY38" fmla="*/ 2690043 h 4096512"/>
              <a:gd name="connsiteX39" fmla="*/ 0 w 8446416"/>
              <a:gd name="connsiteY39" fmla="*/ 1966326 h 4096512"/>
              <a:gd name="connsiteX40" fmla="*/ 0 w 8446416"/>
              <a:gd name="connsiteY40" fmla="*/ 1406469 h 4096512"/>
              <a:gd name="connsiteX41" fmla="*/ 0 w 8446416"/>
              <a:gd name="connsiteY41" fmla="*/ 641787 h 4096512"/>
              <a:gd name="connsiteX42" fmla="*/ 0 w 8446416"/>
              <a:gd name="connsiteY42" fmla="*/ 0 h 4096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8446416" h="4096512" fill="none" extrusionOk="0">
                <a:moveTo>
                  <a:pt x="0" y="0"/>
                </a:moveTo>
                <a:cubicBezTo>
                  <a:pt x="122783" y="-18293"/>
                  <a:pt x="369994" y="-23982"/>
                  <a:pt x="565260" y="0"/>
                </a:cubicBezTo>
                <a:cubicBezTo>
                  <a:pt x="760526" y="23982"/>
                  <a:pt x="791725" y="-14659"/>
                  <a:pt x="961592" y="0"/>
                </a:cubicBezTo>
                <a:cubicBezTo>
                  <a:pt x="1131459" y="14659"/>
                  <a:pt x="1336128" y="-16047"/>
                  <a:pt x="1526852" y="0"/>
                </a:cubicBezTo>
                <a:cubicBezTo>
                  <a:pt x="1717576" y="16047"/>
                  <a:pt x="1824116" y="-11103"/>
                  <a:pt x="2092112" y="0"/>
                </a:cubicBezTo>
                <a:cubicBezTo>
                  <a:pt x="2360108" y="11103"/>
                  <a:pt x="2665839" y="-12494"/>
                  <a:pt x="2826301" y="0"/>
                </a:cubicBezTo>
                <a:cubicBezTo>
                  <a:pt x="2986763" y="12494"/>
                  <a:pt x="3174061" y="-18498"/>
                  <a:pt x="3307097" y="0"/>
                </a:cubicBezTo>
                <a:cubicBezTo>
                  <a:pt x="3440133" y="18498"/>
                  <a:pt x="3596650" y="-24288"/>
                  <a:pt x="3872357" y="0"/>
                </a:cubicBezTo>
                <a:cubicBezTo>
                  <a:pt x="4148064" y="24288"/>
                  <a:pt x="4474780" y="25994"/>
                  <a:pt x="4691010" y="0"/>
                </a:cubicBezTo>
                <a:cubicBezTo>
                  <a:pt x="4907240" y="-25994"/>
                  <a:pt x="4961993" y="-16068"/>
                  <a:pt x="5087341" y="0"/>
                </a:cubicBezTo>
                <a:cubicBezTo>
                  <a:pt x="5212689" y="16068"/>
                  <a:pt x="5300378" y="-9388"/>
                  <a:pt x="5483673" y="0"/>
                </a:cubicBezTo>
                <a:cubicBezTo>
                  <a:pt x="5666968" y="9388"/>
                  <a:pt x="5687354" y="4691"/>
                  <a:pt x="5880005" y="0"/>
                </a:cubicBezTo>
                <a:cubicBezTo>
                  <a:pt x="6072656" y="-4691"/>
                  <a:pt x="6237758" y="6923"/>
                  <a:pt x="6529729" y="0"/>
                </a:cubicBezTo>
                <a:cubicBezTo>
                  <a:pt x="6821700" y="-6923"/>
                  <a:pt x="6923137" y="-9944"/>
                  <a:pt x="7094989" y="0"/>
                </a:cubicBezTo>
                <a:cubicBezTo>
                  <a:pt x="7266841" y="9944"/>
                  <a:pt x="7989056" y="30945"/>
                  <a:pt x="8446416" y="0"/>
                </a:cubicBezTo>
                <a:cubicBezTo>
                  <a:pt x="8426341" y="184298"/>
                  <a:pt x="8434829" y="381851"/>
                  <a:pt x="8446416" y="559857"/>
                </a:cubicBezTo>
                <a:cubicBezTo>
                  <a:pt x="8458003" y="737863"/>
                  <a:pt x="8436017" y="929809"/>
                  <a:pt x="8446416" y="1119713"/>
                </a:cubicBezTo>
                <a:cubicBezTo>
                  <a:pt x="8456815" y="1309617"/>
                  <a:pt x="8470778" y="1449066"/>
                  <a:pt x="8446416" y="1761500"/>
                </a:cubicBezTo>
                <a:cubicBezTo>
                  <a:pt x="8422054" y="2073934"/>
                  <a:pt x="8444916" y="2070109"/>
                  <a:pt x="8446416" y="2321357"/>
                </a:cubicBezTo>
                <a:cubicBezTo>
                  <a:pt x="8447916" y="2572605"/>
                  <a:pt x="8452595" y="2670332"/>
                  <a:pt x="8446416" y="2881213"/>
                </a:cubicBezTo>
                <a:cubicBezTo>
                  <a:pt x="8440237" y="3092094"/>
                  <a:pt x="8453182" y="3759285"/>
                  <a:pt x="8446416" y="4096512"/>
                </a:cubicBezTo>
                <a:cubicBezTo>
                  <a:pt x="8153211" y="4101290"/>
                  <a:pt x="7998201" y="4088990"/>
                  <a:pt x="7796692" y="4096512"/>
                </a:cubicBezTo>
                <a:cubicBezTo>
                  <a:pt x="7595183" y="4104034"/>
                  <a:pt x="7387862" y="4079623"/>
                  <a:pt x="7062503" y="4096512"/>
                </a:cubicBezTo>
                <a:cubicBezTo>
                  <a:pt x="6737144" y="4113401"/>
                  <a:pt x="6703995" y="4074307"/>
                  <a:pt x="6581707" y="4096512"/>
                </a:cubicBezTo>
                <a:cubicBezTo>
                  <a:pt x="6459419" y="4118717"/>
                  <a:pt x="6275514" y="4098451"/>
                  <a:pt x="6185375" y="4096512"/>
                </a:cubicBezTo>
                <a:cubicBezTo>
                  <a:pt x="6095236" y="4094573"/>
                  <a:pt x="5899238" y="4081317"/>
                  <a:pt x="5789044" y="4096512"/>
                </a:cubicBezTo>
                <a:cubicBezTo>
                  <a:pt x="5678850" y="4111707"/>
                  <a:pt x="5545218" y="4078790"/>
                  <a:pt x="5308248" y="4096512"/>
                </a:cubicBezTo>
                <a:cubicBezTo>
                  <a:pt x="5071278" y="4114234"/>
                  <a:pt x="4906019" y="4085576"/>
                  <a:pt x="4658523" y="4096512"/>
                </a:cubicBezTo>
                <a:cubicBezTo>
                  <a:pt x="4411027" y="4107448"/>
                  <a:pt x="4120991" y="4116557"/>
                  <a:pt x="3839871" y="4096512"/>
                </a:cubicBezTo>
                <a:cubicBezTo>
                  <a:pt x="3558751" y="4076467"/>
                  <a:pt x="3391940" y="4095633"/>
                  <a:pt x="3274611" y="4096512"/>
                </a:cubicBezTo>
                <a:cubicBezTo>
                  <a:pt x="3157282" y="4097391"/>
                  <a:pt x="2970626" y="4097355"/>
                  <a:pt x="2878279" y="4096512"/>
                </a:cubicBezTo>
                <a:cubicBezTo>
                  <a:pt x="2785932" y="4095669"/>
                  <a:pt x="2456701" y="4077577"/>
                  <a:pt x="2313019" y="4096512"/>
                </a:cubicBezTo>
                <a:cubicBezTo>
                  <a:pt x="2169337" y="4115447"/>
                  <a:pt x="2037867" y="4078880"/>
                  <a:pt x="1916687" y="4096512"/>
                </a:cubicBezTo>
                <a:cubicBezTo>
                  <a:pt x="1795507" y="4114144"/>
                  <a:pt x="1540002" y="4081107"/>
                  <a:pt x="1435891" y="4096512"/>
                </a:cubicBezTo>
                <a:cubicBezTo>
                  <a:pt x="1331780" y="4111917"/>
                  <a:pt x="1170568" y="4098529"/>
                  <a:pt x="1039559" y="4096512"/>
                </a:cubicBezTo>
                <a:cubicBezTo>
                  <a:pt x="908550" y="4094495"/>
                  <a:pt x="811876" y="4107000"/>
                  <a:pt x="643227" y="4096512"/>
                </a:cubicBezTo>
                <a:cubicBezTo>
                  <a:pt x="474578" y="4086024"/>
                  <a:pt x="188728" y="4099546"/>
                  <a:pt x="0" y="4096512"/>
                </a:cubicBezTo>
                <a:cubicBezTo>
                  <a:pt x="10759" y="3825914"/>
                  <a:pt x="-2311" y="3656309"/>
                  <a:pt x="0" y="3413760"/>
                </a:cubicBezTo>
                <a:cubicBezTo>
                  <a:pt x="2311" y="3171211"/>
                  <a:pt x="-33223" y="2967775"/>
                  <a:pt x="0" y="2690043"/>
                </a:cubicBezTo>
                <a:cubicBezTo>
                  <a:pt x="33223" y="2412311"/>
                  <a:pt x="-16345" y="2170863"/>
                  <a:pt x="0" y="1966326"/>
                </a:cubicBezTo>
                <a:cubicBezTo>
                  <a:pt x="16345" y="1761789"/>
                  <a:pt x="15149" y="1524350"/>
                  <a:pt x="0" y="1406469"/>
                </a:cubicBezTo>
                <a:cubicBezTo>
                  <a:pt x="-15149" y="1288588"/>
                  <a:pt x="-3527" y="910223"/>
                  <a:pt x="0" y="641787"/>
                </a:cubicBezTo>
                <a:cubicBezTo>
                  <a:pt x="3527" y="373351"/>
                  <a:pt x="15442" y="148996"/>
                  <a:pt x="0" y="0"/>
                </a:cubicBezTo>
                <a:close/>
              </a:path>
              <a:path w="8446416" h="4096512" stroke="0" extrusionOk="0">
                <a:moveTo>
                  <a:pt x="0" y="0"/>
                </a:moveTo>
                <a:cubicBezTo>
                  <a:pt x="168333" y="5724"/>
                  <a:pt x="500092" y="34569"/>
                  <a:pt x="734188" y="0"/>
                </a:cubicBezTo>
                <a:cubicBezTo>
                  <a:pt x="968284" y="-34569"/>
                  <a:pt x="1193226" y="-343"/>
                  <a:pt x="1383913" y="0"/>
                </a:cubicBezTo>
                <a:cubicBezTo>
                  <a:pt x="1574600" y="343"/>
                  <a:pt x="1851441" y="19634"/>
                  <a:pt x="2033637" y="0"/>
                </a:cubicBezTo>
                <a:cubicBezTo>
                  <a:pt x="2215833" y="-19634"/>
                  <a:pt x="2234948" y="-11035"/>
                  <a:pt x="2429969" y="0"/>
                </a:cubicBezTo>
                <a:cubicBezTo>
                  <a:pt x="2624990" y="11035"/>
                  <a:pt x="2659240" y="-2043"/>
                  <a:pt x="2826301" y="0"/>
                </a:cubicBezTo>
                <a:cubicBezTo>
                  <a:pt x="2993362" y="2043"/>
                  <a:pt x="3099235" y="-12467"/>
                  <a:pt x="3222633" y="0"/>
                </a:cubicBezTo>
                <a:cubicBezTo>
                  <a:pt x="3346031" y="12467"/>
                  <a:pt x="3727828" y="-16472"/>
                  <a:pt x="4041285" y="0"/>
                </a:cubicBezTo>
                <a:cubicBezTo>
                  <a:pt x="4354742" y="16472"/>
                  <a:pt x="4341757" y="-3971"/>
                  <a:pt x="4606545" y="0"/>
                </a:cubicBezTo>
                <a:cubicBezTo>
                  <a:pt x="4871333" y="3971"/>
                  <a:pt x="5112312" y="30178"/>
                  <a:pt x="5256270" y="0"/>
                </a:cubicBezTo>
                <a:cubicBezTo>
                  <a:pt x="5400228" y="-30178"/>
                  <a:pt x="5738416" y="-13136"/>
                  <a:pt x="5905994" y="0"/>
                </a:cubicBezTo>
                <a:cubicBezTo>
                  <a:pt x="6073572" y="13136"/>
                  <a:pt x="6342283" y="-4629"/>
                  <a:pt x="6555718" y="0"/>
                </a:cubicBezTo>
                <a:cubicBezTo>
                  <a:pt x="6769153" y="4629"/>
                  <a:pt x="6878230" y="-26092"/>
                  <a:pt x="7120978" y="0"/>
                </a:cubicBezTo>
                <a:cubicBezTo>
                  <a:pt x="7363726" y="26092"/>
                  <a:pt x="7410198" y="-11720"/>
                  <a:pt x="7517310" y="0"/>
                </a:cubicBezTo>
                <a:cubicBezTo>
                  <a:pt x="7624422" y="11720"/>
                  <a:pt x="8075329" y="36940"/>
                  <a:pt x="8446416" y="0"/>
                </a:cubicBezTo>
                <a:cubicBezTo>
                  <a:pt x="8434501" y="170450"/>
                  <a:pt x="8437219" y="413808"/>
                  <a:pt x="8446416" y="723717"/>
                </a:cubicBezTo>
                <a:cubicBezTo>
                  <a:pt x="8455613" y="1033626"/>
                  <a:pt x="8449818" y="1113403"/>
                  <a:pt x="8446416" y="1447434"/>
                </a:cubicBezTo>
                <a:cubicBezTo>
                  <a:pt x="8443014" y="1781465"/>
                  <a:pt x="8436343" y="1775816"/>
                  <a:pt x="8446416" y="2007291"/>
                </a:cubicBezTo>
                <a:cubicBezTo>
                  <a:pt x="8456489" y="2238766"/>
                  <a:pt x="8434673" y="2475977"/>
                  <a:pt x="8446416" y="2690043"/>
                </a:cubicBezTo>
                <a:cubicBezTo>
                  <a:pt x="8458159" y="2904109"/>
                  <a:pt x="8427434" y="3142629"/>
                  <a:pt x="8446416" y="3413760"/>
                </a:cubicBezTo>
                <a:cubicBezTo>
                  <a:pt x="8465398" y="3684891"/>
                  <a:pt x="8455046" y="3897958"/>
                  <a:pt x="8446416" y="4096512"/>
                </a:cubicBezTo>
                <a:cubicBezTo>
                  <a:pt x="8326458" y="4110167"/>
                  <a:pt x="8134033" y="4115224"/>
                  <a:pt x="7965620" y="4096512"/>
                </a:cubicBezTo>
                <a:cubicBezTo>
                  <a:pt x="7797207" y="4077800"/>
                  <a:pt x="7617253" y="4074140"/>
                  <a:pt x="7400360" y="4096512"/>
                </a:cubicBezTo>
                <a:cubicBezTo>
                  <a:pt x="7183467" y="4118884"/>
                  <a:pt x="6955521" y="4122570"/>
                  <a:pt x="6666171" y="4096512"/>
                </a:cubicBezTo>
                <a:cubicBezTo>
                  <a:pt x="6376821" y="4070454"/>
                  <a:pt x="6408045" y="4100891"/>
                  <a:pt x="6269840" y="4096512"/>
                </a:cubicBezTo>
                <a:cubicBezTo>
                  <a:pt x="6131635" y="4092133"/>
                  <a:pt x="5989934" y="4111040"/>
                  <a:pt x="5789044" y="4096512"/>
                </a:cubicBezTo>
                <a:cubicBezTo>
                  <a:pt x="5588154" y="4081984"/>
                  <a:pt x="5292402" y="4127923"/>
                  <a:pt x="5054855" y="4096512"/>
                </a:cubicBezTo>
                <a:cubicBezTo>
                  <a:pt x="4817308" y="4065101"/>
                  <a:pt x="4770000" y="4090083"/>
                  <a:pt x="4658523" y="4096512"/>
                </a:cubicBezTo>
                <a:cubicBezTo>
                  <a:pt x="4547046" y="4102941"/>
                  <a:pt x="4413648" y="4092337"/>
                  <a:pt x="4262191" y="4096512"/>
                </a:cubicBezTo>
                <a:cubicBezTo>
                  <a:pt x="4110734" y="4100687"/>
                  <a:pt x="3984974" y="4113314"/>
                  <a:pt x="3865860" y="4096512"/>
                </a:cubicBezTo>
                <a:cubicBezTo>
                  <a:pt x="3746746" y="4079710"/>
                  <a:pt x="3359328" y="4068000"/>
                  <a:pt x="3216135" y="4096512"/>
                </a:cubicBezTo>
                <a:cubicBezTo>
                  <a:pt x="3072943" y="4125024"/>
                  <a:pt x="2868803" y="4094050"/>
                  <a:pt x="2735339" y="4096512"/>
                </a:cubicBezTo>
                <a:cubicBezTo>
                  <a:pt x="2601875" y="4098974"/>
                  <a:pt x="2336994" y="4113436"/>
                  <a:pt x="2001151" y="4096512"/>
                </a:cubicBezTo>
                <a:cubicBezTo>
                  <a:pt x="1665308" y="4079588"/>
                  <a:pt x="1495193" y="4095109"/>
                  <a:pt x="1351427" y="4096512"/>
                </a:cubicBezTo>
                <a:cubicBezTo>
                  <a:pt x="1207661" y="4097915"/>
                  <a:pt x="1045021" y="4107061"/>
                  <a:pt x="955095" y="4096512"/>
                </a:cubicBezTo>
                <a:cubicBezTo>
                  <a:pt x="865169" y="4085963"/>
                  <a:pt x="413989" y="4086775"/>
                  <a:pt x="0" y="4096512"/>
                </a:cubicBezTo>
                <a:cubicBezTo>
                  <a:pt x="-19956" y="3885334"/>
                  <a:pt x="29201" y="3592526"/>
                  <a:pt x="0" y="3413760"/>
                </a:cubicBezTo>
                <a:cubicBezTo>
                  <a:pt x="-29201" y="3234994"/>
                  <a:pt x="-11887" y="2914262"/>
                  <a:pt x="0" y="2771973"/>
                </a:cubicBezTo>
                <a:cubicBezTo>
                  <a:pt x="11887" y="2629684"/>
                  <a:pt x="-16290" y="2358420"/>
                  <a:pt x="0" y="2171151"/>
                </a:cubicBezTo>
                <a:cubicBezTo>
                  <a:pt x="16290" y="1983882"/>
                  <a:pt x="23242" y="1570216"/>
                  <a:pt x="0" y="1406469"/>
                </a:cubicBezTo>
                <a:cubicBezTo>
                  <a:pt x="-23242" y="1242722"/>
                  <a:pt x="24837" y="1096555"/>
                  <a:pt x="0" y="846612"/>
                </a:cubicBezTo>
                <a:cubicBezTo>
                  <a:pt x="-24837" y="596669"/>
                  <a:pt x="27051" y="265174"/>
                  <a:pt x="0" y="0"/>
                </a:cubicBezTo>
                <a:close/>
              </a:path>
            </a:pathLst>
          </a:custGeom>
          <a:ln w="19050">
            <a:solidFill>
              <a:schemeClr val="accent2"/>
            </a:solidFill>
            <a:extLst>
              <a:ext uri="{C807C97D-BFC1-408E-A445-0C87EB9F89A2}">
                <ask:lineSketchStyleProps xmlns:ask="http://schemas.microsoft.com/office/drawing/2018/sketchyshapes" sd="2749196645">
                  <a:prstGeom prst="rect">
                    <a:avLst/>
                  </a:prstGeom>
                  <ask:type>
                    <ask:lineSketchFreehand/>
                  </ask:type>
                </ask:lineSketchStyleProps>
              </a:ext>
            </a:extLst>
          </a:ln>
        </p:spPr>
      </p:pic>
      <mc:AlternateContent xmlns:mc="http://schemas.openxmlformats.org/markup-compatibility/2006">
        <mc:Choice xmlns:a14="http://schemas.microsoft.com/office/drawing/2010/main" Requires="a14">
          <p:sp>
            <p:nvSpPr>
              <p:cNvPr id="16" name="Rectangle 15">
                <a:extLst>
                  <a:ext uri="{FF2B5EF4-FFF2-40B4-BE49-F238E27FC236}">
                    <a16:creationId xmlns:a16="http://schemas.microsoft.com/office/drawing/2014/main" id="{B7B08128-E48D-BCDF-DA72-09B0FF2452BA}"/>
                  </a:ext>
                </a:extLst>
              </p:cNvPr>
              <p:cNvSpPr/>
              <p:nvPr/>
            </p:nvSpPr>
            <p:spPr>
              <a:xfrm>
                <a:off x="187365" y="3853543"/>
                <a:ext cx="2196606" cy="2617432"/>
              </a:xfrm>
              <a:prstGeom prst="rect">
                <a:avLst/>
              </a:prstGeom>
              <a:solidFill>
                <a:srgbClr val="002D61">
                  <a:alpha val="74902"/>
                </a:srgbClr>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1600" dirty="0">
                    <a:solidFill>
                      <a:srgbClr val="FFFF00"/>
                    </a:solidFill>
                  </a:rPr>
                  <a:t>#Types of variables</a:t>
                </a:r>
              </a:p>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9</m:t>
                      </m:r>
                    </m:oMath>
                  </m:oMathPara>
                </a14:m>
                <a:endParaRPr lang="en-US" sz="1600" dirty="0"/>
              </a:p>
              <a:p>
                <a:pPr algn="ctr"/>
                <a:endParaRPr lang="en-US" sz="1600" dirty="0"/>
              </a:p>
              <a:p>
                <a:pPr algn="ctr"/>
                <a:r>
                  <a:rPr lang="en-US" sz="1600" dirty="0">
                    <a:solidFill>
                      <a:srgbClr val="FFFF00"/>
                    </a:solidFill>
                  </a:rPr>
                  <a:t>#Variables </a:t>
                </a:r>
              </a:p>
              <a:p>
                <a:pPr algn="ct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rPr>
                        <m:t>9</m:t>
                      </m:r>
                      <m:r>
                        <a:rPr lang="en-US" sz="1600" b="0" i="1" smtClean="0">
                          <a:latin typeface="Cambria Math" panose="02040503050406030204" pitchFamily="18" charset="0"/>
                        </a:rPr>
                        <m:t>𝑚</m:t>
                      </m:r>
                    </m:oMath>
                  </m:oMathPara>
                </a14:m>
                <a:endParaRPr lang="en-US" sz="1600" b="0" dirty="0"/>
              </a:p>
              <a:p>
                <a:pPr algn="ctr"/>
                <a:endParaRPr lang="en-US" sz="1600" b="0" dirty="0"/>
              </a:p>
              <a:p>
                <a:pPr algn="ctr"/>
                <a:r>
                  <a:rPr lang="en-US" sz="1600" b="0" dirty="0">
                    <a:solidFill>
                      <a:srgbClr val="FFFF00"/>
                    </a:solidFill>
                  </a:rPr>
                  <a:t>#Equality Constraints</a:t>
                </a:r>
                <a:r>
                  <a:rPr lang="en-US" sz="1600" b="0" dirty="0"/>
                  <a:t> </a:t>
                </a:r>
                <a14:m>
                  <m:oMath xmlns:m="http://schemas.openxmlformats.org/officeDocument/2006/math">
                    <m:r>
                      <a:rPr lang="en-US" sz="1600" b="0" i="0" smtClean="0">
                        <a:latin typeface="Cambria Math" panose="02040503050406030204" pitchFamily="18" charset="0"/>
                      </a:rPr>
                      <m:t>5</m:t>
                    </m:r>
                    <m:r>
                      <a:rPr lang="en-US" sz="1600" b="0" i="1" smtClean="0">
                        <a:latin typeface="Cambria Math" panose="02040503050406030204" pitchFamily="18" charset="0"/>
                      </a:rPr>
                      <m:t>𝑚</m:t>
                    </m:r>
                  </m:oMath>
                </a14:m>
                <a:r>
                  <a:rPr lang="en-US" sz="1600" dirty="0"/>
                  <a:t> (Non-Linear)</a:t>
                </a:r>
              </a:p>
            </p:txBody>
          </p:sp>
        </mc:Choice>
        <mc:Fallback>
          <p:sp>
            <p:nvSpPr>
              <p:cNvPr id="16" name="Rectangle 15">
                <a:extLst>
                  <a:ext uri="{FF2B5EF4-FFF2-40B4-BE49-F238E27FC236}">
                    <a16:creationId xmlns:a16="http://schemas.microsoft.com/office/drawing/2014/main" id="{B7B08128-E48D-BCDF-DA72-09B0FF2452BA}"/>
                  </a:ext>
                </a:extLst>
              </p:cNvPr>
              <p:cNvSpPr>
                <a:spLocks noRot="1" noChangeAspect="1" noMove="1" noResize="1" noEditPoints="1" noAdjustHandles="1" noChangeArrowheads="1" noChangeShapeType="1" noTextEdit="1"/>
              </p:cNvSpPr>
              <p:nvPr/>
            </p:nvSpPr>
            <p:spPr>
              <a:xfrm>
                <a:off x="187365" y="3853543"/>
                <a:ext cx="2196606" cy="2617432"/>
              </a:xfrm>
              <a:prstGeom prst="rect">
                <a:avLst/>
              </a:prstGeom>
              <a:blipFill>
                <a:blip r:embed="rId3"/>
                <a:stretch>
                  <a:fillRect/>
                </a:stretch>
              </a:blipFill>
              <a:ln/>
            </p:spPr>
            <p:txBody>
              <a:bodyPr/>
              <a:lstStyle/>
              <a:p>
                <a:r>
                  <a:rPr lang="en-US">
                    <a:noFill/>
                  </a:rPr>
                  <a:t> </a:t>
                </a:r>
              </a:p>
            </p:txBody>
          </p:sp>
        </mc:Fallback>
      </mc:AlternateContent>
      <p:sp>
        <p:nvSpPr>
          <p:cNvPr id="3" name="TextBox 2">
            <a:extLst>
              <a:ext uri="{FF2B5EF4-FFF2-40B4-BE49-F238E27FC236}">
                <a16:creationId xmlns:a16="http://schemas.microsoft.com/office/drawing/2014/main" id="{49928018-0F29-B59E-DB28-AB524D79F362}"/>
              </a:ext>
            </a:extLst>
          </p:cNvPr>
          <p:cNvSpPr txBox="1"/>
          <p:nvPr/>
        </p:nvSpPr>
        <p:spPr>
          <a:xfrm>
            <a:off x="187365" y="3207212"/>
            <a:ext cx="2196606" cy="646331"/>
          </a:xfrm>
          <a:prstGeom prst="rect">
            <a:avLst/>
          </a:prstGeom>
          <a:solidFill>
            <a:schemeClr val="accent1">
              <a:lumMod val="75000"/>
            </a:schemeClr>
          </a:solidFill>
          <a:ln>
            <a:solidFill>
              <a:schemeClr val="accent1"/>
            </a:solidFill>
          </a:ln>
        </p:spPr>
        <p:txBody>
          <a:bodyPr wrap="square" rtlCol="0">
            <a:spAutoFit/>
          </a:bodyPr>
          <a:lstStyle/>
          <a:p>
            <a:r>
              <a:rPr lang="en-US" u="sng" dirty="0">
                <a:solidFill>
                  <a:schemeClr val="bg1"/>
                </a:solidFill>
                <a:latin typeface="Cambria" panose="02040503050406030204" pitchFamily="18" charset="0"/>
                <a:ea typeface="Cambria" panose="02040503050406030204" pitchFamily="18" charset="0"/>
              </a:rPr>
              <a:t>Most Complicated </a:t>
            </a:r>
            <a:r>
              <a:rPr lang="en-US" dirty="0">
                <a:solidFill>
                  <a:schemeClr val="bg1"/>
                </a:solidFill>
                <a:latin typeface="Cambria" panose="02040503050406030204" pitchFamily="18" charset="0"/>
                <a:ea typeface="Cambria" panose="02040503050406030204" pitchFamily="18" charset="0"/>
              </a:rPr>
              <a:t>Scenario Possible</a:t>
            </a:r>
          </a:p>
        </p:txBody>
      </p:sp>
      <mc:AlternateContent xmlns:mc="http://schemas.openxmlformats.org/markup-compatibility/2006">
        <mc:Choice xmlns:a14="http://schemas.microsoft.com/office/drawing/2010/main" Requires="a14">
          <p:sp>
            <p:nvSpPr>
              <p:cNvPr id="6" name="Rectangle 5">
                <a:extLst>
                  <a:ext uri="{FF2B5EF4-FFF2-40B4-BE49-F238E27FC236}">
                    <a16:creationId xmlns:a16="http://schemas.microsoft.com/office/drawing/2014/main" id="{B1A80A19-28C0-3571-FFDB-A0AC96AB8CDE}"/>
                  </a:ext>
                </a:extLst>
              </p:cNvPr>
              <p:cNvSpPr/>
              <p:nvPr/>
            </p:nvSpPr>
            <p:spPr>
              <a:xfrm>
                <a:off x="2615738" y="1003121"/>
                <a:ext cx="9273049" cy="5700843"/>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bg1"/>
                    </a:solidFill>
                    <a:latin typeface="Cambria" panose="02040503050406030204" pitchFamily="18" charset="0"/>
                    <a:ea typeface="Cambria" panose="02040503050406030204" pitchFamily="18" charset="0"/>
                  </a:rPr>
                  <a:t>Want to start with a good initialization for all </a:t>
                </a:r>
                <a14:m>
                  <m:oMath xmlns:m="http://schemas.openxmlformats.org/officeDocument/2006/math">
                    <m:r>
                      <a:rPr lang="en-US" b="0" i="1" smtClean="0">
                        <a:solidFill>
                          <a:schemeClr val="bg1"/>
                        </a:solidFill>
                        <a:latin typeface="Cambria Math" panose="02040503050406030204" pitchFamily="18" charset="0"/>
                      </a:rPr>
                      <m:t>9</m:t>
                    </m:r>
                  </m:oMath>
                </a14:m>
                <a:r>
                  <a:rPr lang="en-US" dirty="0">
                    <a:solidFill>
                      <a:schemeClr val="bg1"/>
                    </a:solidFill>
                    <a:latin typeface="Cambria" panose="02040503050406030204" pitchFamily="18" charset="0"/>
                    <a:ea typeface="Cambria" panose="02040503050406030204" pitchFamily="18" charset="0"/>
                  </a:rPr>
                  <a:t> state/control variables.</a:t>
                </a:r>
              </a:p>
              <a:p>
                <a:pPr algn="ctr"/>
                <a:r>
                  <a:rPr lang="en-US" dirty="0">
                    <a:solidFill>
                      <a:schemeClr val="bg1"/>
                    </a:solidFill>
                    <a:latin typeface="Cambria" panose="02040503050406030204" pitchFamily="18" charset="0"/>
                    <a:ea typeface="Cambria" panose="02040503050406030204" pitchFamily="18" charset="0"/>
                  </a:rPr>
                  <a:t>So should solve for some ‘simpler’ Optimization Problems.</a:t>
                </a:r>
              </a:p>
            </p:txBody>
          </p:sp>
        </mc:Choice>
        <mc:Fallback>
          <p:sp>
            <p:nvSpPr>
              <p:cNvPr id="6" name="Rectangle 5">
                <a:extLst>
                  <a:ext uri="{FF2B5EF4-FFF2-40B4-BE49-F238E27FC236}">
                    <a16:creationId xmlns:a16="http://schemas.microsoft.com/office/drawing/2014/main" id="{B1A80A19-28C0-3571-FFDB-A0AC96AB8CDE}"/>
                  </a:ext>
                </a:extLst>
              </p:cNvPr>
              <p:cNvSpPr>
                <a:spLocks noRot="1" noChangeAspect="1" noMove="1" noResize="1" noEditPoints="1" noAdjustHandles="1" noChangeArrowheads="1" noChangeShapeType="1" noTextEdit="1"/>
              </p:cNvSpPr>
              <p:nvPr/>
            </p:nvSpPr>
            <p:spPr>
              <a:xfrm>
                <a:off x="2615738" y="1003121"/>
                <a:ext cx="9273049" cy="5700843"/>
              </a:xfrm>
              <a:prstGeom prst="rect">
                <a:avLst/>
              </a:prstGeom>
              <a:blipFill>
                <a:blip r:embed="rId4"/>
                <a:stretch>
                  <a:fillRect/>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103975956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BE6767-30AA-41AB-8C0B-29F30741AF76}"/>
              </a:ext>
            </a:extLst>
          </p:cNvPr>
          <p:cNvSpPr>
            <a:spLocks noGrp="1"/>
          </p:cNvSpPr>
          <p:nvPr>
            <p:ph idx="1"/>
          </p:nvPr>
        </p:nvSpPr>
        <p:spPr>
          <a:xfrm>
            <a:off x="1077686" y="2248664"/>
            <a:ext cx="10063163" cy="4286531"/>
          </a:xfrm>
        </p:spPr>
        <p:txBody>
          <a:bodyPr>
            <a:normAutofit/>
          </a:bodyPr>
          <a:lstStyle/>
          <a:p>
            <a:r>
              <a:rPr lang="en-US" dirty="0"/>
              <a:t>Distribution System</a:t>
            </a:r>
          </a:p>
          <a:p>
            <a:pPr lvl="1">
              <a:buFont typeface="Wingdings" panose="05000000000000000000" pitchFamily="2" charset="2"/>
              <a:buChar char="Ø"/>
            </a:pPr>
            <a:r>
              <a:rPr lang="en-US" dirty="0"/>
              <a:t>Unbalanced</a:t>
            </a:r>
          </a:p>
          <a:p>
            <a:pPr lvl="1">
              <a:buFont typeface="Wingdings" panose="05000000000000000000" pitchFamily="2" charset="2"/>
              <a:buChar char="Ø"/>
            </a:pPr>
            <a:r>
              <a:rPr lang="en-US" dirty="0"/>
              <a:t>Inverter-Interfaced</a:t>
            </a:r>
          </a:p>
          <a:p>
            <a:pPr lvl="1">
              <a:buFont typeface="Wingdings" panose="05000000000000000000" pitchFamily="2" charset="2"/>
              <a:buChar char="Ø"/>
            </a:pPr>
            <a:r>
              <a:rPr lang="en-US" dirty="0"/>
              <a:t>Significant Solar Penetration</a:t>
            </a:r>
          </a:p>
          <a:p>
            <a:pPr lvl="1">
              <a:buFont typeface="Wingdings" panose="05000000000000000000" pitchFamily="2" charset="2"/>
              <a:buChar char="Ø"/>
            </a:pPr>
            <a:endParaRPr lang="en-US" dirty="0"/>
          </a:p>
          <a:p>
            <a:r>
              <a:rPr lang="en-US" dirty="0"/>
              <a:t>Three-Phase Unbalanced</a:t>
            </a:r>
          </a:p>
          <a:p>
            <a:pPr lvl="1">
              <a:buFont typeface="Wingdings" panose="05000000000000000000" pitchFamily="2" charset="2"/>
              <a:buChar char="Ø"/>
            </a:pPr>
            <a:r>
              <a:rPr lang="en-US" dirty="0"/>
              <a:t>Non-Convex Loss-minimization problem</a:t>
            </a:r>
          </a:p>
          <a:p>
            <a:pPr lvl="1">
              <a:buFont typeface="Wingdings" panose="05000000000000000000" pitchFamily="2" charset="2"/>
              <a:buChar char="Ø"/>
            </a:pPr>
            <a:r>
              <a:rPr lang="en-US" dirty="0"/>
              <a:t>Formulated as a Convex Second Order Conic Program  (SOCP) for arriving at an initial solution for Non-Linear Program (NLP)</a:t>
            </a:r>
          </a:p>
          <a:p>
            <a:pPr lvl="1">
              <a:buFont typeface="Wingdings" panose="05000000000000000000" pitchFamily="2" charset="2"/>
              <a:buChar char="Ø"/>
            </a:pPr>
            <a:r>
              <a:rPr lang="en-US" dirty="0"/>
              <a:t>NLP run to ensure physically realizable solution</a:t>
            </a:r>
          </a:p>
          <a:p>
            <a:pPr lvl="1"/>
            <a:endParaRPr lang="en-US" dirty="0"/>
          </a:p>
        </p:txBody>
      </p:sp>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dirty="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spTree>
    <p:extLst>
      <p:ext uri="{BB962C8B-B14F-4D97-AF65-F5344CB8AC3E}">
        <p14:creationId xmlns:p14="http://schemas.microsoft.com/office/powerpoint/2010/main" val="131134468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BE6767-30AA-41AB-8C0B-29F30741AF76}"/>
              </a:ext>
            </a:extLst>
          </p:cNvPr>
          <p:cNvSpPr>
            <a:spLocks noGrp="1"/>
          </p:cNvSpPr>
          <p:nvPr>
            <p:ph idx="1"/>
          </p:nvPr>
        </p:nvSpPr>
        <p:spPr>
          <a:xfrm>
            <a:off x="1077686" y="2248664"/>
            <a:ext cx="10063163" cy="4286531"/>
          </a:xfrm>
        </p:spPr>
        <p:txBody>
          <a:bodyPr>
            <a:normAutofit/>
          </a:bodyPr>
          <a:lstStyle/>
          <a:p>
            <a:r>
              <a:rPr lang="en-US" dirty="0"/>
              <a:t>Conditions derived to ensure that batteries do NOT simultaneously charge and discharge. </a:t>
            </a:r>
            <a:r>
              <a:rPr lang="en-US" b="1" i="1" dirty="0">
                <a:solidFill>
                  <a:schemeClr val="accent1">
                    <a:lumMod val="40000"/>
                    <a:lumOff val="60000"/>
                  </a:schemeClr>
                </a:solidFill>
              </a:rPr>
              <a:t>(Is that a big problem?)</a:t>
            </a:r>
          </a:p>
          <a:p>
            <a:endParaRPr lang="en-US" dirty="0"/>
          </a:p>
          <a:p>
            <a:r>
              <a:rPr lang="en-US" dirty="0"/>
              <a:t>Tested with </a:t>
            </a:r>
            <a:r>
              <a:rPr lang="en-US" dirty="0" err="1"/>
              <a:t>GridLab</a:t>
            </a:r>
            <a:r>
              <a:rPr lang="en-US" dirty="0"/>
              <a:t>-D for IEEE 13 and IEEE 123.</a:t>
            </a:r>
          </a:p>
          <a:p>
            <a:pPr lvl="1">
              <a:buFont typeface="Wingdings" panose="05000000000000000000" pitchFamily="2" charset="2"/>
              <a:buChar char="Ø"/>
            </a:pPr>
            <a:r>
              <a:rPr lang="en-US" dirty="0"/>
              <a:t>AC feasibility of the solutions ensured</a:t>
            </a:r>
          </a:p>
          <a:p>
            <a:pPr lvl="1">
              <a:buFont typeface="Wingdings" panose="05000000000000000000" pitchFamily="2" charset="2"/>
              <a:buChar char="Ø"/>
            </a:pPr>
            <a:r>
              <a:rPr lang="en-US" dirty="0"/>
              <a:t>Near-optimal performance</a:t>
            </a:r>
          </a:p>
          <a:p>
            <a:pPr lvl="1">
              <a:buFont typeface="Wingdings" panose="05000000000000000000" pitchFamily="2" charset="2"/>
              <a:buChar char="Ø"/>
            </a:pPr>
            <a:r>
              <a:rPr lang="en-US" dirty="0"/>
              <a:t>Solution time &lt; 1 min.</a:t>
            </a:r>
          </a:p>
          <a:p>
            <a:pPr lvl="1"/>
            <a:endParaRPr lang="en-US" dirty="0"/>
          </a:p>
        </p:txBody>
      </p:sp>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dirty="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spTree>
    <p:extLst>
      <p:ext uri="{BB962C8B-B14F-4D97-AF65-F5344CB8AC3E}">
        <p14:creationId xmlns:p14="http://schemas.microsoft.com/office/powerpoint/2010/main" val="36462124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BE6767-30AA-41AB-8C0B-29F30741AF76}"/>
              </a:ext>
            </a:extLst>
          </p:cNvPr>
          <p:cNvSpPr>
            <a:spLocks noGrp="1"/>
          </p:cNvSpPr>
          <p:nvPr>
            <p:ph idx="1"/>
          </p:nvPr>
        </p:nvSpPr>
        <p:spPr>
          <a:xfrm>
            <a:off x="1077686" y="2248665"/>
            <a:ext cx="10063163" cy="3256786"/>
          </a:xfrm>
        </p:spPr>
        <p:txBody>
          <a:bodyPr>
            <a:normAutofit/>
          </a:bodyPr>
          <a:lstStyle/>
          <a:p>
            <a:r>
              <a:rPr lang="en-US" dirty="0" err="1"/>
              <a:t>ConEd</a:t>
            </a:r>
            <a:r>
              <a:rPr lang="en-US" baseline="30000" dirty="0"/>
              <a:t>*</a:t>
            </a:r>
            <a:r>
              <a:rPr lang="en-US" dirty="0"/>
              <a:t> of NY moving towards Distributed System Platforms (DSPs)</a:t>
            </a:r>
          </a:p>
          <a:p>
            <a:endParaRPr lang="en-US" dirty="0"/>
          </a:p>
          <a:p>
            <a:r>
              <a:rPr lang="en-US" dirty="0"/>
              <a:t>These DSPs allow for DERs to be factored into Optimization schemes for Power Generation</a:t>
            </a:r>
          </a:p>
          <a:p>
            <a:endParaRPr lang="en-US" dirty="0"/>
          </a:p>
          <a:p>
            <a:r>
              <a:rPr lang="en-US" dirty="0"/>
              <a:t>DERs can be Optimized to function as Virtual Batteries (VBs)</a:t>
            </a:r>
          </a:p>
          <a:p>
            <a:pPr lvl="1">
              <a:buFont typeface="Wingdings" panose="05000000000000000000" pitchFamily="2" charset="2"/>
              <a:buChar char="Ø"/>
            </a:pPr>
            <a:r>
              <a:rPr lang="en-US" dirty="0"/>
              <a:t>provide energy services at different </a:t>
            </a:r>
            <a:r>
              <a:rPr lang="en-US" dirty="0" err="1"/>
              <a:t>spatio</a:t>
            </a:r>
            <a:r>
              <a:rPr lang="en-US" dirty="0"/>
              <a:t>-temporal scales.</a:t>
            </a:r>
          </a:p>
          <a:p>
            <a:pPr lvl="1"/>
            <a:endParaRPr lang="en-US" dirty="0"/>
          </a:p>
        </p:txBody>
      </p:sp>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dirty="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sp>
        <p:nvSpPr>
          <p:cNvPr id="4" name="TextBox 3">
            <a:extLst>
              <a:ext uri="{FF2B5EF4-FFF2-40B4-BE49-F238E27FC236}">
                <a16:creationId xmlns:a16="http://schemas.microsoft.com/office/drawing/2014/main" id="{8EFEBC6E-AF86-6BC5-4CB0-6803F1624DA1}"/>
              </a:ext>
            </a:extLst>
          </p:cNvPr>
          <p:cNvSpPr txBox="1"/>
          <p:nvPr/>
        </p:nvSpPr>
        <p:spPr>
          <a:xfrm>
            <a:off x="1238250" y="5505451"/>
            <a:ext cx="3838575" cy="1200329"/>
          </a:xfrm>
          <a:prstGeom prst="rect">
            <a:avLst/>
          </a:prstGeom>
          <a:noFill/>
          <a:ln>
            <a:solidFill>
              <a:schemeClr val="bg2">
                <a:lumMod val="40000"/>
                <a:lumOff val="60000"/>
              </a:schemeClr>
            </a:solidFill>
          </a:ln>
        </p:spPr>
        <p:txBody>
          <a:bodyPr wrap="square" rtlCol="0">
            <a:spAutoFit/>
          </a:bodyPr>
          <a:lstStyle/>
          <a:p>
            <a:r>
              <a:rPr lang="en-US" dirty="0">
                <a:solidFill>
                  <a:schemeClr val="bg1"/>
                </a:solidFill>
              </a:rPr>
              <a:t>* Consolidated Edison, electric utility in NY and NOT </a:t>
            </a:r>
            <a:r>
              <a:rPr lang="en-US" dirty="0" err="1">
                <a:solidFill>
                  <a:schemeClr val="bg1"/>
                </a:solidFill>
              </a:rPr>
              <a:t>ComEd</a:t>
            </a:r>
            <a:r>
              <a:rPr lang="en-US" dirty="0">
                <a:solidFill>
                  <a:schemeClr val="bg1"/>
                </a:solidFill>
              </a:rPr>
              <a:t>, Commonwealth Edison, electric utility in IL</a:t>
            </a:r>
          </a:p>
        </p:txBody>
      </p:sp>
    </p:spTree>
    <p:extLst>
      <p:ext uri="{BB962C8B-B14F-4D97-AF65-F5344CB8AC3E}">
        <p14:creationId xmlns:p14="http://schemas.microsoft.com/office/powerpoint/2010/main" val="49786823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BE6767-30AA-41AB-8C0B-29F30741AF76}"/>
              </a:ext>
            </a:extLst>
          </p:cNvPr>
          <p:cNvSpPr>
            <a:spLocks noGrp="1"/>
          </p:cNvSpPr>
          <p:nvPr>
            <p:ph idx="1"/>
          </p:nvPr>
        </p:nvSpPr>
        <p:spPr>
          <a:xfrm>
            <a:off x="1077686" y="2248664"/>
            <a:ext cx="10063163" cy="4286531"/>
          </a:xfrm>
        </p:spPr>
        <p:txBody>
          <a:bodyPr>
            <a:normAutofit/>
          </a:bodyPr>
          <a:lstStyle/>
          <a:p>
            <a:pPr lvl="1"/>
            <a:r>
              <a:rPr lang="en-US" dirty="0"/>
              <a:t>Traditionally, </a:t>
            </a:r>
            <a:r>
              <a:rPr lang="en-US" i="1" dirty="0" err="1"/>
              <a:t>DistFlow</a:t>
            </a:r>
            <a:r>
              <a:rPr lang="en-US" i="1" dirty="0"/>
              <a:t> </a:t>
            </a:r>
            <a:r>
              <a:rPr lang="en-US" dirty="0"/>
              <a:t>algorithms based on the Branch Flow Model (BFM), which are an exact non-linear formulation of the distribution power flow equations, only work on balanced single-phase equivalent networks.</a:t>
            </a:r>
          </a:p>
          <a:p>
            <a:pPr lvl="1"/>
            <a:endParaRPr lang="en-US" dirty="0"/>
          </a:p>
          <a:p>
            <a:pPr lvl="1"/>
            <a:r>
              <a:rPr lang="en-US" dirty="0"/>
              <a:t>But Distribution Networks are inherently unbalanced.</a:t>
            </a:r>
          </a:p>
        </p:txBody>
      </p:sp>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dirty="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spTree>
    <p:extLst>
      <p:ext uri="{BB962C8B-B14F-4D97-AF65-F5344CB8AC3E}">
        <p14:creationId xmlns:p14="http://schemas.microsoft.com/office/powerpoint/2010/main" val="132183461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BE6767-30AA-41AB-8C0B-29F30741AF76}"/>
              </a:ext>
            </a:extLst>
          </p:cNvPr>
          <p:cNvSpPr>
            <a:spLocks noGrp="1"/>
          </p:cNvSpPr>
          <p:nvPr>
            <p:ph idx="1"/>
          </p:nvPr>
        </p:nvSpPr>
        <p:spPr>
          <a:xfrm>
            <a:off x="1077686" y="2248664"/>
            <a:ext cx="10063163" cy="4286531"/>
          </a:xfrm>
        </p:spPr>
        <p:txBody>
          <a:bodyPr>
            <a:normAutofit/>
          </a:bodyPr>
          <a:lstStyle/>
          <a:p>
            <a:pPr lvl="1"/>
            <a:r>
              <a:rPr lang="en-US" dirty="0"/>
              <a:t>In </a:t>
            </a:r>
            <a:r>
              <a:rPr lang="en-US" dirty="0">
                <a:solidFill>
                  <a:schemeClr val="accent1">
                    <a:lumMod val="40000"/>
                    <a:lumOff val="60000"/>
                  </a:schemeClr>
                </a:solidFill>
                <a:hlinkClick r:id="rId2" action="ppaction://hlinksldjump">
                  <a:extLst>
                    <a:ext uri="{A12FA001-AC4F-418D-AE19-62706E023703}">
                      <ahyp:hlinkClr xmlns:ahyp="http://schemas.microsoft.com/office/drawing/2018/hyperlinkcolor" val="tx"/>
                    </a:ext>
                  </a:extLst>
                </a:hlinkClick>
              </a:rPr>
              <a:t>[22] </a:t>
            </a:r>
            <a:r>
              <a:rPr lang="en-US" dirty="0"/>
              <a:t>by the same authors, they have developed a three-phase convex SOCP relaxation of the multi-period OPF problem, and provided sufficient conditions which ensure the avoidance of simultaneous charging and discharging.</a:t>
            </a:r>
          </a:p>
          <a:p>
            <a:pPr lvl="1"/>
            <a:endParaRPr lang="en-US" dirty="0"/>
          </a:p>
          <a:p>
            <a:pPr lvl="1"/>
            <a:r>
              <a:rPr lang="en-US" dirty="0"/>
              <a:t>In this paper, they extend the work by developing a Multi-Period SOCP-NLP algorithm that provides a </a:t>
            </a:r>
            <a:r>
              <a:rPr lang="en-US" i="1" dirty="0"/>
              <a:t>near </a:t>
            </a:r>
            <a:r>
              <a:rPr lang="en-US" dirty="0"/>
              <a:t>optimal and guaranteed feasible solution.</a:t>
            </a:r>
          </a:p>
          <a:p>
            <a:pPr marL="182880" lvl="1" indent="0">
              <a:buNone/>
            </a:pPr>
            <a:endParaRPr lang="en-US" dirty="0"/>
          </a:p>
        </p:txBody>
      </p:sp>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dirty="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spTree>
    <p:extLst>
      <p:ext uri="{BB962C8B-B14F-4D97-AF65-F5344CB8AC3E}">
        <p14:creationId xmlns:p14="http://schemas.microsoft.com/office/powerpoint/2010/main" val="109710658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BE6767-30AA-41AB-8C0B-29F30741AF76}"/>
              </a:ext>
            </a:extLst>
          </p:cNvPr>
          <p:cNvSpPr>
            <a:spLocks noGrp="1"/>
          </p:cNvSpPr>
          <p:nvPr>
            <p:ph idx="1"/>
          </p:nvPr>
        </p:nvSpPr>
        <p:spPr>
          <a:xfrm>
            <a:off x="1077686" y="2248664"/>
            <a:ext cx="10063163" cy="4286531"/>
          </a:xfrm>
        </p:spPr>
        <p:txBody>
          <a:bodyPr>
            <a:normAutofit/>
          </a:bodyPr>
          <a:lstStyle/>
          <a:p>
            <a:pPr lvl="1"/>
            <a:r>
              <a:rPr lang="en-US" dirty="0"/>
              <a:t>The optimized solutions from the relaxed SOCP model, are used to initialize a Non-Linear Program (NLP) of the actual AC Power Flow, to obtain a physically realizable solution.</a:t>
            </a:r>
          </a:p>
          <a:p>
            <a:pPr lvl="1"/>
            <a:endParaRPr lang="en-US" dirty="0"/>
          </a:p>
          <a:p>
            <a:pPr lvl="1"/>
            <a:r>
              <a:rPr lang="en-US" dirty="0"/>
              <a:t>Real-Power Solutions that form the energy trajectory and are obtained from the SOCP, are fixed in the NLP, </a:t>
            </a:r>
            <a:r>
              <a:rPr lang="en-US" dirty="0">
                <a:solidFill>
                  <a:schemeClr val="accent1">
                    <a:lumMod val="40000"/>
                    <a:lumOff val="60000"/>
                  </a:schemeClr>
                </a:solidFill>
              </a:rPr>
              <a:t>leading to a decoupling of the different time-steps</a:t>
            </a:r>
            <a:r>
              <a:rPr lang="en-US" dirty="0"/>
              <a:t>. </a:t>
            </a:r>
            <a:r>
              <a:rPr lang="en-US" b="1" i="1" dirty="0"/>
              <a:t>(What? How?)</a:t>
            </a:r>
          </a:p>
          <a:p>
            <a:pPr lvl="1"/>
            <a:endParaRPr lang="en-US" dirty="0"/>
          </a:p>
          <a:p>
            <a:pPr lvl="1"/>
            <a:r>
              <a:rPr lang="en-US" dirty="0">
                <a:solidFill>
                  <a:schemeClr val="accent1">
                    <a:lumMod val="40000"/>
                    <a:lumOff val="60000"/>
                  </a:schemeClr>
                </a:solidFill>
              </a:rPr>
              <a:t>As a result, the NLP solves for each time-step separately (possibly in-parallel), leading to a scalable framework. </a:t>
            </a:r>
            <a:r>
              <a:rPr lang="en-US" b="1" i="1" dirty="0"/>
              <a:t>(What?)</a:t>
            </a:r>
          </a:p>
          <a:p>
            <a:pPr lvl="1"/>
            <a:endParaRPr lang="en-US" b="1" i="1" dirty="0"/>
          </a:p>
          <a:p>
            <a:pPr lvl="1"/>
            <a:r>
              <a:rPr lang="en-US" dirty="0"/>
              <a:t>Validation is performed using </a:t>
            </a:r>
            <a:r>
              <a:rPr lang="en-US" dirty="0" err="1"/>
              <a:t>GridLab</a:t>
            </a:r>
            <a:r>
              <a:rPr lang="en-US" dirty="0"/>
              <a:t>-D.</a:t>
            </a:r>
          </a:p>
          <a:p>
            <a:pPr marL="182880" lvl="1" indent="0">
              <a:buNone/>
            </a:pPr>
            <a:endParaRPr lang="en-US" dirty="0"/>
          </a:p>
        </p:txBody>
      </p:sp>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dirty="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spTree>
    <p:extLst>
      <p:ext uri="{BB962C8B-B14F-4D97-AF65-F5344CB8AC3E}">
        <p14:creationId xmlns:p14="http://schemas.microsoft.com/office/powerpoint/2010/main" val="406323615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4BE6767-30AA-41AB-8C0B-29F30741AF76}"/>
                  </a:ext>
                </a:extLst>
              </p:cNvPr>
              <p:cNvSpPr>
                <a:spLocks noGrp="1"/>
              </p:cNvSpPr>
              <p:nvPr>
                <p:ph idx="1"/>
              </p:nvPr>
            </p:nvSpPr>
            <p:spPr>
              <a:xfrm>
                <a:off x="1077687" y="2248664"/>
                <a:ext cx="7359303" cy="4286531"/>
              </a:xfrm>
              <a:ln>
                <a:solidFill>
                  <a:schemeClr val="bg2">
                    <a:lumMod val="20000"/>
                    <a:lumOff val="80000"/>
                  </a:schemeClr>
                </a:solidFill>
              </a:ln>
            </p:spPr>
            <p:txBody>
              <a:bodyPr>
                <a:normAutofit/>
              </a:bodyPr>
              <a:lstStyle/>
              <a:p>
                <a:pPr marL="182880" lvl="1" indent="0">
                  <a:buNone/>
                </a:pPr>
                <a:r>
                  <a:rPr lang="en-US" sz="2800" dirty="0"/>
                  <a:t>Case Study Description</a:t>
                </a:r>
              </a:p>
              <a:p>
                <a:pPr lvl="1"/>
                <a:r>
                  <a:rPr lang="en-US" dirty="0"/>
                  <a:t>IEEE </a:t>
                </a:r>
                <a14:m>
                  <m:oMath xmlns:m="http://schemas.openxmlformats.org/officeDocument/2006/math">
                    <m:r>
                      <a:rPr lang="en-US" i="1" dirty="0" smtClean="0">
                        <a:latin typeface="Cambria Math" panose="02040503050406030204" pitchFamily="18" charset="0"/>
                      </a:rPr>
                      <m:t>123</m:t>
                    </m:r>
                  </m:oMath>
                </a14:m>
                <a:r>
                  <a:rPr lang="en-US" dirty="0"/>
                  <a:t>, Unbalanced, </a:t>
                </a:r>
                <a14:m>
                  <m:oMath xmlns:m="http://schemas.openxmlformats.org/officeDocument/2006/math">
                    <m:r>
                      <a:rPr lang="en-US" b="0" i="1" smtClean="0">
                        <a:latin typeface="Cambria Math" panose="02040503050406030204" pitchFamily="18" charset="0"/>
                      </a:rPr>
                      <m:t>𝑘</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𝐵</m:t>
                        </m:r>
                      </m:sub>
                    </m:sSub>
                    <m:r>
                      <a:rPr lang="en-US" b="0" i="1" smtClean="0">
                        <a:latin typeface="Cambria Math" panose="02040503050406030204" pitchFamily="18" charset="0"/>
                      </a:rPr>
                      <m:t>=2.4, </m:t>
                    </m:r>
                    <m:r>
                      <a:rPr lang="en-US" b="0" i="1" smtClean="0">
                        <a:latin typeface="Cambria Math" panose="02040503050406030204" pitchFamily="18" charset="0"/>
                      </a:rPr>
                      <m:t>𝑀𝑉</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𝐵</m:t>
                        </m:r>
                      </m:sub>
                    </m:sSub>
                    <m:r>
                      <a:rPr lang="en-US" b="0" i="1" smtClean="0">
                        <a:latin typeface="Cambria Math" panose="02040503050406030204" pitchFamily="18" charset="0"/>
                      </a:rPr>
                      <m:t>=1</m:t>
                    </m:r>
                  </m:oMath>
                </a14:m>
                <a:endParaRPr lang="en-US" b="0" dirty="0"/>
              </a:p>
              <a:p>
                <a:pPr lvl="1"/>
                <a:endParaRPr lang="en-US" dirty="0"/>
              </a:p>
              <a:p>
                <a:pPr lvl="1"/>
                <a:r>
                  <a:rPr lang="en-US" dirty="0"/>
                  <a:t>Algorithm implemented in </a:t>
                </a:r>
                <a:r>
                  <a:rPr lang="en-US" i="1" dirty="0"/>
                  <a:t>Receding-Horizon </a:t>
                </a:r>
                <a:r>
                  <a:rPr lang="en-US" dirty="0"/>
                  <a:t>fashion.</a:t>
                </a:r>
              </a:p>
              <a:p>
                <a:pPr lvl="1"/>
                <a:endParaRPr lang="en-US" dirty="0"/>
              </a:p>
              <a:p>
                <a:pPr lvl="1"/>
                <a:r>
                  <a:rPr lang="en-US" i="1" dirty="0"/>
                  <a:t>Receding-Horizon </a:t>
                </a:r>
                <a:r>
                  <a:rPr lang="en-US" dirty="0"/>
                  <a:t>means a rolling window where predictions for the next </a:t>
                </a:r>
                <a14:m>
                  <m:oMath xmlns:m="http://schemas.openxmlformats.org/officeDocument/2006/math">
                    <m:r>
                      <a:rPr lang="en-US" b="0" i="1" smtClean="0">
                        <a:latin typeface="Cambria Math" panose="02040503050406030204" pitchFamily="18" charset="0"/>
                      </a:rPr>
                      <m:t>𝑇</m:t>
                    </m:r>
                  </m:oMath>
                </a14:m>
                <a:r>
                  <a:rPr lang="en-US" dirty="0"/>
                  <a:t> time-steps from time </a:t>
                </a:r>
                <a14:m>
                  <m:oMath xmlns:m="http://schemas.openxmlformats.org/officeDocument/2006/math">
                    <m:r>
                      <a:rPr lang="en-US" b="0" i="1" smtClean="0">
                        <a:latin typeface="Cambria Math" panose="02040503050406030204" pitchFamily="18" charset="0"/>
                      </a:rPr>
                      <m:t>𝑡</m:t>
                    </m:r>
                    <m:r>
                      <a:rPr lang="en-US" b="0" i="1" smtClean="0">
                        <a:latin typeface="Cambria Math" panose="02040503050406030204" pitchFamily="18" charset="0"/>
                      </a:rPr>
                      <m:t>+1  </m:t>
                    </m:r>
                  </m:oMath>
                </a14:m>
                <a:r>
                  <a:rPr lang="en-US" dirty="0"/>
                  <a:t>to </a:t>
                </a:r>
                <a14:m>
                  <m:oMath xmlns:m="http://schemas.openxmlformats.org/officeDocument/2006/math">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𝑇</m:t>
                    </m:r>
                    <m:r>
                      <a:rPr lang="en-US" b="0" i="0" smtClean="0">
                        <a:latin typeface="Cambria Math" panose="02040503050406030204" pitchFamily="18" charset="0"/>
                      </a:rPr>
                      <m:t> </m:t>
                    </m:r>
                  </m:oMath>
                </a14:m>
                <a:r>
                  <a:rPr lang="en-US" dirty="0"/>
                  <a:t>are made at time </a:t>
                </a:r>
                <a14:m>
                  <m:oMath xmlns:m="http://schemas.openxmlformats.org/officeDocument/2006/math">
                    <m:r>
                      <a:rPr lang="en-US" b="0" i="1" smtClean="0">
                        <a:latin typeface="Cambria Math" panose="02040503050406030204" pitchFamily="18" charset="0"/>
                      </a:rPr>
                      <m:t>𝑡</m:t>
                    </m:r>
                    <m:r>
                      <a:rPr lang="en-US" b="0" i="0" smtClean="0">
                        <a:latin typeface="Cambria Math" panose="02040503050406030204" pitchFamily="18" charset="0"/>
                      </a:rPr>
                      <m:t>, </m:t>
                    </m:r>
                  </m:oMath>
                </a14:m>
                <a:r>
                  <a:rPr lang="en-US" dirty="0"/>
                  <a:t>and since predictions are updated at every time step, for the next time step </a:t>
                </a:r>
                <a14:m>
                  <m:oMath xmlns:m="http://schemas.openxmlformats.org/officeDocument/2006/math">
                    <m:r>
                      <a:rPr lang="en-US" b="0" i="1" smtClean="0">
                        <a:latin typeface="Cambria Math" panose="02040503050406030204" pitchFamily="18" charset="0"/>
                      </a:rPr>
                      <m:t>𝑡</m:t>
                    </m:r>
                    <m:r>
                      <a:rPr lang="en-US" b="0" i="1" smtClean="0">
                        <a:latin typeface="Cambria Math" panose="02040503050406030204" pitchFamily="18" charset="0"/>
                      </a:rPr>
                      <m:t>+1</m:t>
                    </m:r>
                  </m:oMath>
                </a14:m>
                <a:r>
                  <a:rPr lang="en-US" dirty="0"/>
                  <a:t> , predictions for the next </a:t>
                </a:r>
                <a14:m>
                  <m:oMath xmlns:m="http://schemas.openxmlformats.org/officeDocument/2006/math">
                    <m:r>
                      <a:rPr lang="en-US" b="0" i="1" smtClean="0">
                        <a:latin typeface="Cambria Math" panose="02040503050406030204" pitchFamily="18" charset="0"/>
                      </a:rPr>
                      <m:t>𝑇</m:t>
                    </m:r>
                  </m:oMath>
                </a14:m>
                <a:r>
                  <a:rPr lang="en-US" dirty="0"/>
                  <a:t> time steps from  </a:t>
                </a:r>
                <a14:m>
                  <m:oMath xmlns:m="http://schemas.openxmlformats.org/officeDocument/2006/math">
                    <m:r>
                      <a:rPr lang="en-US" b="0" i="1" smtClean="0">
                        <a:latin typeface="Cambria Math" panose="02040503050406030204" pitchFamily="18" charset="0"/>
                      </a:rPr>
                      <m:t>𝑡</m:t>
                    </m:r>
                    <m:r>
                      <a:rPr lang="en-US" b="0" i="1" smtClean="0">
                        <a:latin typeface="Cambria Math" panose="02040503050406030204" pitchFamily="18" charset="0"/>
                      </a:rPr>
                      <m:t>+2 </m:t>
                    </m:r>
                  </m:oMath>
                </a14:m>
                <a:r>
                  <a:rPr lang="en-US" dirty="0"/>
                  <a:t>to </a:t>
                </a:r>
                <a14:m>
                  <m:oMath xmlns:m="http://schemas.openxmlformats.org/officeDocument/2006/math">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𝑇</m:t>
                    </m:r>
                    <m:r>
                      <a:rPr lang="en-US" b="0" i="0" smtClean="0">
                        <a:latin typeface="Cambria Math" panose="02040503050406030204" pitchFamily="18" charset="0"/>
                      </a:rPr>
                      <m:t>+1</m:t>
                    </m:r>
                  </m:oMath>
                </a14:m>
                <a:r>
                  <a:rPr lang="en-US" dirty="0"/>
                  <a:t> are once again made.</a:t>
                </a:r>
              </a:p>
              <a:p>
                <a:pPr lvl="1"/>
                <a:r>
                  <a:rPr lang="en-US" dirty="0"/>
                  <a:t>The cycle goes on.</a:t>
                </a:r>
              </a:p>
              <a:p>
                <a:pPr lvl="1"/>
                <a:endParaRPr lang="en-US" dirty="0"/>
              </a:p>
              <a:p>
                <a:pPr marL="182880" lvl="1" indent="0">
                  <a:buNone/>
                </a:pPr>
                <a:endParaRPr lang="en-US" dirty="0"/>
              </a:p>
              <a:p>
                <a:pPr marL="182880" lvl="1" indent="0">
                  <a:buNone/>
                </a:pPr>
                <a:endParaRPr lang="en-US" dirty="0"/>
              </a:p>
            </p:txBody>
          </p:sp>
        </mc:Choice>
        <mc:Fallback xmlns="">
          <p:sp>
            <p:nvSpPr>
              <p:cNvPr id="3" name="Content Placeholder 2">
                <a:extLst>
                  <a:ext uri="{FF2B5EF4-FFF2-40B4-BE49-F238E27FC236}">
                    <a16:creationId xmlns:a16="http://schemas.microsoft.com/office/drawing/2014/main" id="{64BE6767-30AA-41AB-8C0B-29F30741AF76}"/>
                  </a:ext>
                </a:extLst>
              </p:cNvPr>
              <p:cNvSpPr>
                <a:spLocks noGrp="1" noRot="1" noChangeAspect="1" noMove="1" noResize="1" noEditPoints="1" noAdjustHandles="1" noChangeArrowheads="1" noChangeShapeType="1" noTextEdit="1"/>
              </p:cNvSpPr>
              <p:nvPr>
                <p:ph idx="1"/>
              </p:nvPr>
            </p:nvSpPr>
            <p:spPr>
              <a:xfrm>
                <a:off x="1077687" y="2248664"/>
                <a:ext cx="7359303" cy="4286531"/>
              </a:xfrm>
              <a:blipFill>
                <a:blip r:embed="rId2"/>
                <a:stretch>
                  <a:fillRect l="-414" t="-3262" r="-1902"/>
                </a:stretch>
              </a:blipFill>
              <a:ln>
                <a:solidFill>
                  <a:schemeClr val="bg2">
                    <a:lumMod val="20000"/>
                    <a:lumOff val="80000"/>
                  </a:schemeClr>
                </a:solidFill>
              </a:ln>
            </p:spPr>
            <p:txBody>
              <a:bodyPr/>
              <a:lstStyle/>
              <a:p>
                <a:r>
                  <a:rPr lang="en-US">
                    <a:noFill/>
                  </a:rPr>
                  <a:t> </a:t>
                </a:r>
              </a:p>
            </p:txBody>
          </p:sp>
        </mc:Fallback>
      </mc:AlternateContent>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dirty="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grpSp>
        <p:nvGrpSpPr>
          <p:cNvPr id="8" name="Group 7">
            <a:extLst>
              <a:ext uri="{FF2B5EF4-FFF2-40B4-BE49-F238E27FC236}">
                <a16:creationId xmlns:a16="http://schemas.microsoft.com/office/drawing/2014/main" id="{020B6DA4-6AFC-3029-20D5-7902E391DECE}"/>
              </a:ext>
            </a:extLst>
          </p:cNvPr>
          <p:cNvGrpSpPr/>
          <p:nvPr/>
        </p:nvGrpSpPr>
        <p:grpSpPr>
          <a:xfrm>
            <a:off x="8644378" y="1690935"/>
            <a:ext cx="3007151" cy="3448837"/>
            <a:chOff x="8474695" y="1719215"/>
            <a:chExt cx="3007151" cy="3448837"/>
          </a:xfrm>
        </p:grpSpPr>
        <p:pic>
          <p:nvPicPr>
            <p:cNvPr id="6" name="Picture 5">
              <a:extLst>
                <a:ext uri="{FF2B5EF4-FFF2-40B4-BE49-F238E27FC236}">
                  <a16:creationId xmlns:a16="http://schemas.microsoft.com/office/drawing/2014/main" id="{CDF98BC0-135B-680B-30F4-9C66C6A56AAB}"/>
                </a:ext>
              </a:extLst>
            </p:cNvPr>
            <p:cNvPicPr>
              <a:picLocks noChangeAspect="1"/>
            </p:cNvPicPr>
            <p:nvPr/>
          </p:nvPicPr>
          <p:blipFill>
            <a:blip r:embed="rId3"/>
            <a:stretch>
              <a:fillRect/>
            </a:stretch>
          </p:blipFill>
          <p:spPr>
            <a:xfrm>
              <a:off x="8474695" y="1719215"/>
              <a:ext cx="3007151" cy="2248508"/>
            </a:xfrm>
            <a:prstGeom prst="rect">
              <a:avLst/>
            </a:prstGeom>
            <a:ln>
              <a:solidFill>
                <a:schemeClr val="bg2">
                  <a:lumMod val="40000"/>
                  <a:lumOff val="60000"/>
                </a:schemeClr>
              </a:solidFill>
            </a:ln>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C862050-EC9B-19B8-02AD-F7435391C1EB}"/>
                    </a:ext>
                  </a:extLst>
                </p:cNvPr>
                <p:cNvSpPr txBox="1"/>
                <p:nvPr/>
              </p:nvSpPr>
              <p:spPr>
                <a:xfrm>
                  <a:off x="8540681" y="3967723"/>
                  <a:ext cx="2875177" cy="1200329"/>
                </a:xfrm>
                <a:prstGeom prst="rect">
                  <a:avLst/>
                </a:prstGeom>
                <a:noFill/>
                <a:ln>
                  <a:solidFill>
                    <a:schemeClr val="bg2">
                      <a:lumMod val="40000"/>
                      <a:lumOff val="60000"/>
                    </a:schemeClr>
                  </a:solidFill>
                </a:ln>
              </p:spPr>
              <p:txBody>
                <a:bodyPr wrap="square" rtlCol="0">
                  <a:spAutoFit/>
                </a:bodyPr>
                <a:lstStyle/>
                <a:p>
                  <a:r>
                    <a:rPr lang="en-US" dirty="0">
                      <a:solidFill>
                        <a:schemeClr val="bg1"/>
                      </a:solidFill>
                    </a:rPr>
                    <a:t>Fig. Aggregate solar, demand and net-demand profile over a prediction horizon of </a:t>
                  </a:r>
                  <a14:m>
                    <m:oMath xmlns:m="http://schemas.openxmlformats.org/officeDocument/2006/math">
                      <m:r>
                        <a:rPr lang="en-US" b="0" i="1" smtClean="0">
                          <a:solidFill>
                            <a:schemeClr val="bg1"/>
                          </a:solidFill>
                          <a:latin typeface="Cambria Math" panose="02040503050406030204" pitchFamily="18" charset="0"/>
                        </a:rPr>
                        <m:t>60 </m:t>
                      </m:r>
                      <m:r>
                        <a:rPr lang="en-US" b="0" i="1" smtClean="0">
                          <a:solidFill>
                            <a:schemeClr val="bg1"/>
                          </a:solidFill>
                          <a:latin typeface="Cambria Math" panose="02040503050406030204" pitchFamily="18" charset="0"/>
                        </a:rPr>
                        <m:t>𝑚𝑖𝑛𝑢𝑡𝑒𝑠</m:t>
                      </m:r>
                      <m:r>
                        <a:rPr lang="en-US" b="0" i="1" smtClean="0">
                          <a:solidFill>
                            <a:schemeClr val="bg1"/>
                          </a:solidFill>
                          <a:latin typeface="Cambria Math" panose="02040503050406030204" pitchFamily="18" charset="0"/>
                        </a:rPr>
                        <m:t>.</m:t>
                      </m:r>
                    </m:oMath>
                  </a14:m>
                  <a:endParaRPr lang="en-US" dirty="0">
                    <a:solidFill>
                      <a:schemeClr val="bg1"/>
                    </a:solidFill>
                  </a:endParaRPr>
                </a:p>
              </p:txBody>
            </p:sp>
          </mc:Choice>
          <mc:Fallback xmlns="">
            <p:sp>
              <p:nvSpPr>
                <p:cNvPr id="7" name="TextBox 6">
                  <a:extLst>
                    <a:ext uri="{FF2B5EF4-FFF2-40B4-BE49-F238E27FC236}">
                      <a16:creationId xmlns:a16="http://schemas.microsoft.com/office/drawing/2014/main" id="{EC862050-EC9B-19B8-02AD-F7435391C1EB}"/>
                    </a:ext>
                  </a:extLst>
                </p:cNvPr>
                <p:cNvSpPr txBox="1">
                  <a:spLocks noRot="1" noChangeAspect="1" noMove="1" noResize="1" noEditPoints="1" noAdjustHandles="1" noChangeArrowheads="1" noChangeShapeType="1" noTextEdit="1"/>
                </p:cNvSpPr>
                <p:nvPr/>
              </p:nvSpPr>
              <p:spPr>
                <a:xfrm>
                  <a:off x="8540681" y="3967723"/>
                  <a:ext cx="2875177" cy="1200329"/>
                </a:xfrm>
                <a:prstGeom prst="rect">
                  <a:avLst/>
                </a:prstGeom>
                <a:blipFill>
                  <a:blip r:embed="rId4"/>
                  <a:stretch>
                    <a:fillRect l="-1688" t="-2010" b="-6533"/>
                  </a:stretch>
                </a:blipFill>
                <a:ln>
                  <a:solidFill>
                    <a:schemeClr val="bg2">
                      <a:lumMod val="40000"/>
                      <a:lumOff val="60000"/>
                    </a:schemeClr>
                  </a:solidFill>
                </a:ln>
              </p:spPr>
              <p:txBody>
                <a:bodyPr/>
                <a:lstStyle/>
                <a:p>
                  <a:r>
                    <a:rPr lang="en-US">
                      <a:noFill/>
                    </a:rPr>
                    <a:t> </a:t>
                  </a:r>
                </a:p>
              </p:txBody>
            </p:sp>
          </mc:Fallback>
        </mc:AlternateContent>
      </p:grpSp>
    </p:spTree>
    <p:extLst>
      <p:ext uri="{BB962C8B-B14F-4D97-AF65-F5344CB8AC3E}">
        <p14:creationId xmlns:p14="http://schemas.microsoft.com/office/powerpoint/2010/main" val="251627024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dirty="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graphicFrame>
        <p:nvGraphicFramePr>
          <p:cNvPr id="4" name="Diagram 3">
            <a:extLst>
              <a:ext uri="{FF2B5EF4-FFF2-40B4-BE49-F238E27FC236}">
                <a16:creationId xmlns:a16="http://schemas.microsoft.com/office/drawing/2014/main" id="{6E8D8754-8752-D118-4DFD-F18A5E6DEF52}"/>
              </a:ext>
            </a:extLst>
          </p:cNvPr>
          <p:cNvGraphicFramePr/>
          <p:nvPr>
            <p:extLst>
              <p:ext uri="{D42A27DB-BD31-4B8C-83A1-F6EECF244321}">
                <p14:modId xmlns:p14="http://schemas.microsoft.com/office/powerpoint/2010/main" val="2816914712"/>
              </p:ext>
            </p:extLst>
          </p:nvPr>
        </p:nvGraphicFramePr>
        <p:xfrm>
          <a:off x="600076" y="1486506"/>
          <a:ext cx="11371966" cy="525365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1" name="TextBox 10">
            <a:extLst>
              <a:ext uri="{FF2B5EF4-FFF2-40B4-BE49-F238E27FC236}">
                <a16:creationId xmlns:a16="http://schemas.microsoft.com/office/drawing/2014/main" id="{7C9DD76A-A77D-5721-DDB8-8503776FF432}"/>
              </a:ext>
            </a:extLst>
          </p:cNvPr>
          <p:cNvSpPr txBox="1"/>
          <p:nvPr/>
        </p:nvSpPr>
        <p:spPr>
          <a:xfrm>
            <a:off x="867659" y="1828115"/>
            <a:ext cx="2640316" cy="523220"/>
          </a:xfrm>
          <a:prstGeom prst="rect">
            <a:avLst/>
          </a:prstGeom>
          <a:noFill/>
          <a:ln>
            <a:solidFill>
              <a:schemeClr val="bg2">
                <a:lumMod val="40000"/>
                <a:lumOff val="60000"/>
              </a:schemeClr>
            </a:solidFill>
          </a:ln>
        </p:spPr>
        <p:txBody>
          <a:bodyPr wrap="square" rtlCol="0">
            <a:spAutoFit/>
          </a:bodyPr>
          <a:lstStyle/>
          <a:p>
            <a:r>
              <a:rPr lang="en-US" sz="2800" dirty="0">
                <a:solidFill>
                  <a:schemeClr val="bg1"/>
                </a:solidFill>
              </a:rPr>
              <a:t>The Process</a:t>
            </a:r>
          </a:p>
        </p:txBody>
      </p:sp>
    </p:spTree>
    <p:extLst>
      <p:ext uri="{BB962C8B-B14F-4D97-AF65-F5344CB8AC3E}">
        <p14:creationId xmlns:p14="http://schemas.microsoft.com/office/powerpoint/2010/main" val="403200892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dirty="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sp>
        <p:nvSpPr>
          <p:cNvPr id="11" name="TextBox 10">
            <a:extLst>
              <a:ext uri="{FF2B5EF4-FFF2-40B4-BE49-F238E27FC236}">
                <a16:creationId xmlns:a16="http://schemas.microsoft.com/office/drawing/2014/main" id="{7C9DD76A-A77D-5721-DDB8-8503776FF432}"/>
              </a:ext>
            </a:extLst>
          </p:cNvPr>
          <p:cNvSpPr txBox="1"/>
          <p:nvPr/>
        </p:nvSpPr>
        <p:spPr>
          <a:xfrm>
            <a:off x="867659" y="1828115"/>
            <a:ext cx="2640316" cy="523220"/>
          </a:xfrm>
          <a:prstGeom prst="rect">
            <a:avLst/>
          </a:prstGeom>
          <a:noFill/>
          <a:ln>
            <a:solidFill>
              <a:schemeClr val="bg2">
                <a:lumMod val="40000"/>
                <a:lumOff val="60000"/>
              </a:schemeClr>
            </a:solidFill>
          </a:ln>
        </p:spPr>
        <p:txBody>
          <a:bodyPr wrap="square" rtlCol="0">
            <a:spAutoFit/>
          </a:bodyPr>
          <a:lstStyle/>
          <a:p>
            <a:r>
              <a:rPr lang="en-US" sz="2800" dirty="0">
                <a:solidFill>
                  <a:schemeClr val="bg1"/>
                </a:solidFill>
              </a:rPr>
              <a:t>The Process</a:t>
            </a:r>
          </a:p>
        </p:txBody>
      </p:sp>
      <p:pic>
        <p:nvPicPr>
          <p:cNvPr id="5" name="Picture 4">
            <a:extLst>
              <a:ext uri="{FF2B5EF4-FFF2-40B4-BE49-F238E27FC236}">
                <a16:creationId xmlns:a16="http://schemas.microsoft.com/office/drawing/2014/main" id="{0AC97D59-505B-282A-F887-E99C53706F78}"/>
              </a:ext>
            </a:extLst>
          </p:cNvPr>
          <p:cNvPicPr>
            <a:picLocks noChangeAspect="1"/>
          </p:cNvPicPr>
          <p:nvPr/>
        </p:nvPicPr>
        <p:blipFill>
          <a:blip r:embed="rId2"/>
          <a:stretch>
            <a:fillRect/>
          </a:stretch>
        </p:blipFill>
        <p:spPr>
          <a:xfrm>
            <a:off x="390057" y="2442940"/>
            <a:ext cx="6687483" cy="3191320"/>
          </a:xfrm>
          <a:prstGeom prst="rect">
            <a:avLst/>
          </a:prstGeom>
          <a:ln>
            <a:solidFill>
              <a:schemeClr val="bg2">
                <a:lumMod val="40000"/>
                <a:lumOff val="60000"/>
              </a:schemeClr>
            </a:solidFill>
          </a:ln>
        </p:spPr>
      </p:pic>
      <p:sp>
        <p:nvSpPr>
          <p:cNvPr id="6" name="TextBox 5">
            <a:extLst>
              <a:ext uri="{FF2B5EF4-FFF2-40B4-BE49-F238E27FC236}">
                <a16:creationId xmlns:a16="http://schemas.microsoft.com/office/drawing/2014/main" id="{72680ED8-9532-1377-C217-167F8DDE1E40}"/>
              </a:ext>
            </a:extLst>
          </p:cNvPr>
          <p:cNvSpPr txBox="1"/>
          <p:nvPr/>
        </p:nvSpPr>
        <p:spPr>
          <a:xfrm>
            <a:off x="390057" y="5743922"/>
            <a:ext cx="6687484" cy="923330"/>
          </a:xfrm>
          <a:prstGeom prst="rect">
            <a:avLst/>
          </a:prstGeom>
          <a:noFill/>
          <a:ln>
            <a:solidFill>
              <a:schemeClr val="bg2">
                <a:lumMod val="40000"/>
                <a:lumOff val="60000"/>
              </a:schemeClr>
            </a:solidFill>
          </a:ln>
        </p:spPr>
        <p:txBody>
          <a:bodyPr wrap="square" rtlCol="0">
            <a:spAutoFit/>
          </a:bodyPr>
          <a:lstStyle/>
          <a:p>
            <a:r>
              <a:rPr lang="en-US" dirty="0">
                <a:solidFill>
                  <a:schemeClr val="bg1"/>
                </a:solidFill>
              </a:rPr>
              <a:t>Fig. Coupling of SOCP with NLP by fixing real power solutions from SOCP and hence decoupling the NLP to obtain a feasible solution. </a:t>
            </a:r>
            <a:r>
              <a:rPr lang="en-US" b="1" i="1" dirty="0">
                <a:solidFill>
                  <a:schemeClr val="bg1"/>
                </a:solidFill>
              </a:rPr>
              <a:t>(What? How?)</a:t>
            </a:r>
          </a:p>
        </p:txBody>
      </p:sp>
      <p:pic>
        <p:nvPicPr>
          <p:cNvPr id="8" name="Picture 7">
            <a:extLst>
              <a:ext uri="{FF2B5EF4-FFF2-40B4-BE49-F238E27FC236}">
                <a16:creationId xmlns:a16="http://schemas.microsoft.com/office/drawing/2014/main" id="{38759294-2182-23C6-E864-8EDE879C67C8}"/>
              </a:ext>
            </a:extLst>
          </p:cNvPr>
          <p:cNvPicPr>
            <a:picLocks noChangeAspect="1"/>
          </p:cNvPicPr>
          <p:nvPr/>
        </p:nvPicPr>
        <p:blipFill>
          <a:blip r:embed="rId3"/>
          <a:stretch>
            <a:fillRect/>
          </a:stretch>
        </p:blipFill>
        <p:spPr>
          <a:xfrm>
            <a:off x="7258515" y="2442940"/>
            <a:ext cx="4751086" cy="3191320"/>
          </a:xfrm>
          <a:prstGeom prst="rect">
            <a:avLst/>
          </a:prstGeom>
          <a:ln>
            <a:solidFill>
              <a:schemeClr val="bg2">
                <a:lumMod val="40000"/>
                <a:lumOff val="60000"/>
              </a:schemeClr>
            </a:solidFill>
          </a:ln>
        </p:spPr>
      </p:pic>
      <p:sp>
        <p:nvSpPr>
          <p:cNvPr id="12" name="TextBox 11">
            <a:extLst>
              <a:ext uri="{FF2B5EF4-FFF2-40B4-BE49-F238E27FC236}">
                <a16:creationId xmlns:a16="http://schemas.microsoft.com/office/drawing/2014/main" id="{635779B3-FFB5-C54A-2480-54ECABAD79A1}"/>
              </a:ext>
            </a:extLst>
          </p:cNvPr>
          <p:cNvSpPr txBox="1"/>
          <p:nvPr/>
        </p:nvSpPr>
        <p:spPr>
          <a:xfrm>
            <a:off x="7258515" y="5743922"/>
            <a:ext cx="4751086" cy="923330"/>
          </a:xfrm>
          <a:prstGeom prst="rect">
            <a:avLst/>
          </a:prstGeom>
          <a:noFill/>
          <a:ln>
            <a:solidFill>
              <a:schemeClr val="bg2">
                <a:lumMod val="40000"/>
                <a:lumOff val="60000"/>
              </a:schemeClr>
            </a:solidFill>
          </a:ln>
        </p:spPr>
        <p:txBody>
          <a:bodyPr wrap="square" rtlCol="0">
            <a:spAutoFit/>
          </a:bodyPr>
          <a:lstStyle/>
          <a:p>
            <a:r>
              <a:rPr lang="en-US" dirty="0">
                <a:solidFill>
                  <a:schemeClr val="bg1"/>
                </a:solidFill>
              </a:rPr>
              <a:t>Fig. Available reactive power variation range for NLP across multiple time-steps based on the active power trajectory provided by the SOCP.</a:t>
            </a:r>
            <a:endParaRPr lang="en-US" b="1" i="1" dirty="0">
              <a:solidFill>
                <a:schemeClr val="bg1"/>
              </a:solidFill>
            </a:endParaRPr>
          </a:p>
        </p:txBody>
      </p:sp>
    </p:spTree>
    <p:extLst>
      <p:ext uri="{BB962C8B-B14F-4D97-AF65-F5344CB8AC3E}">
        <p14:creationId xmlns:p14="http://schemas.microsoft.com/office/powerpoint/2010/main" val="6021721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4BE6767-30AA-41AB-8C0B-29F30741AF76}"/>
                  </a:ext>
                </a:extLst>
              </p:cNvPr>
              <p:cNvSpPr>
                <a:spLocks noGrp="1"/>
              </p:cNvSpPr>
              <p:nvPr>
                <p:ph idx="1"/>
              </p:nvPr>
            </p:nvSpPr>
            <p:spPr>
              <a:xfrm>
                <a:off x="1077687" y="2248664"/>
                <a:ext cx="10418988" cy="4286531"/>
              </a:xfrm>
              <a:ln>
                <a:solidFill>
                  <a:schemeClr val="bg2">
                    <a:lumMod val="20000"/>
                    <a:lumOff val="80000"/>
                  </a:schemeClr>
                </a:solidFill>
              </a:ln>
            </p:spPr>
            <p:txBody>
              <a:bodyPr>
                <a:normAutofit/>
              </a:bodyPr>
              <a:lstStyle/>
              <a:p>
                <a:pPr marL="182880" lvl="1" indent="0">
                  <a:buNone/>
                </a:pPr>
                <a:r>
                  <a:rPr lang="en-US" sz="2800" dirty="0"/>
                  <a:t>Case Study Description</a:t>
                </a:r>
              </a:p>
              <a:p>
                <a:pPr lvl="1"/>
                <a:r>
                  <a:rPr lang="en-US" dirty="0"/>
                  <a:t>Distributed Storage and Solar PV Units randomly added to </a:t>
                </a:r>
                <a14:m>
                  <m:oMath xmlns:m="http://schemas.openxmlformats.org/officeDocument/2006/math">
                    <m:r>
                      <a:rPr lang="en-US" b="0" i="1" smtClean="0">
                        <a:latin typeface="Cambria Math" panose="02040503050406030204" pitchFamily="18" charset="0"/>
                      </a:rPr>
                      <m:t>16</m:t>
                    </m:r>
                  </m:oMath>
                </a14:m>
                <a:r>
                  <a:rPr lang="en-US" b="0" dirty="0"/>
                  <a:t> nodes</a:t>
                </a:r>
              </a:p>
              <a:p>
                <a:pPr lvl="2"/>
                <a:r>
                  <a:rPr lang="en-US" dirty="0"/>
                  <a:t>They can supply active and reactive power through four quadrant operation.</a:t>
                </a:r>
              </a:p>
              <a:p>
                <a:pPr lvl="2"/>
                <a:r>
                  <a:rPr lang="en-US" dirty="0"/>
                  <a:t>Each storage unit has capacity </a:t>
                </a:r>
                <a14:m>
                  <m:oMath xmlns:m="http://schemas.openxmlformats.org/officeDocument/2006/math">
                    <m:r>
                      <a:rPr lang="en-US" b="0" i="1" smtClean="0">
                        <a:latin typeface="Cambria Math" panose="02040503050406030204" pitchFamily="18" charset="0"/>
                      </a:rPr>
                      <m:t>=40</m:t>
                    </m:r>
                    <m:r>
                      <a:rPr lang="en-US" b="0" i="1" smtClean="0">
                        <a:latin typeface="Cambria Math" panose="02040503050406030204" pitchFamily="18" charset="0"/>
                      </a:rPr>
                      <m:t>𝑘𝑊h</m:t>
                    </m:r>
                  </m:oMath>
                </a14:m>
                <a:r>
                  <a:rPr lang="en-US" dirty="0"/>
                  <a:t> and apparent power rating </a:t>
                </a:r>
                <a14:m>
                  <m:oMath xmlns:m="http://schemas.openxmlformats.org/officeDocument/2006/math">
                    <m:r>
                      <a:rPr lang="en-US" b="0" i="1" smtClean="0">
                        <a:latin typeface="Cambria Math" panose="02040503050406030204" pitchFamily="18" charset="0"/>
                      </a:rPr>
                      <m:t>=50</m:t>
                    </m:r>
                    <m:r>
                      <a:rPr lang="en-US" b="0" i="1" smtClean="0">
                        <a:latin typeface="Cambria Math" panose="02040503050406030204" pitchFamily="18" charset="0"/>
                      </a:rPr>
                      <m:t>𝑘𝑉𝐴</m:t>
                    </m:r>
                  </m:oMath>
                </a14:m>
                <a:endParaRPr lang="en-US" dirty="0"/>
              </a:p>
              <a:p>
                <a:pPr lvl="2"/>
                <a:r>
                  <a:rPr lang="en-US" dirty="0"/>
                  <a:t>Each solar PV unit has a rating </a:t>
                </a:r>
                <a14:m>
                  <m:oMath xmlns:m="http://schemas.openxmlformats.org/officeDocument/2006/math">
                    <m:r>
                      <a:rPr lang="en-US" b="0" i="1" smtClean="0">
                        <a:latin typeface="Cambria Math" panose="02040503050406030204" pitchFamily="18" charset="0"/>
                      </a:rPr>
                      <m:t>=100</m:t>
                    </m:r>
                    <m:r>
                      <a:rPr lang="en-US" b="0" i="1" smtClean="0">
                        <a:latin typeface="Cambria Math" panose="02040503050406030204" pitchFamily="18" charset="0"/>
                      </a:rPr>
                      <m:t>𝑘𝑉𝐴</m:t>
                    </m:r>
                  </m:oMath>
                </a14:m>
                <a:endParaRPr lang="en-US" dirty="0"/>
              </a:p>
              <a:p>
                <a:pPr lvl="1"/>
                <a:endParaRPr lang="en-US" dirty="0"/>
              </a:p>
              <a:p>
                <a:pPr lvl="1"/>
                <a:r>
                  <a:rPr lang="en-US" dirty="0"/>
                  <a:t>Solar and Load Profile prediction horizon </a:t>
                </a:r>
                <a14:m>
                  <m:oMath xmlns:m="http://schemas.openxmlformats.org/officeDocument/2006/math">
                    <m:r>
                      <a:rPr lang="en-US" b="0" i="1" smtClean="0">
                        <a:latin typeface="Cambria Math" panose="02040503050406030204" pitchFamily="18" charset="0"/>
                      </a:rPr>
                      <m:t>30 </m:t>
                    </m:r>
                    <m:r>
                      <a:rPr lang="en-US" b="0" i="1" smtClean="0">
                        <a:latin typeface="Cambria Math" panose="02040503050406030204" pitchFamily="18" charset="0"/>
                      </a:rPr>
                      <m:t>𝑠𝑡𝑒𝑝𝑠</m:t>
                    </m:r>
                    <m:r>
                      <a:rPr lang="en-US" b="0" i="0" smtClean="0">
                        <a:latin typeface="Cambria Math" panose="02040503050406030204" pitchFamily="18" charset="0"/>
                      </a:rPr>
                      <m:t>=30 </m:t>
                    </m:r>
                    <m:r>
                      <a:rPr lang="en-US" b="0" i="1" smtClean="0">
                        <a:latin typeface="Cambria Math" panose="02040503050406030204" pitchFamily="18" charset="0"/>
                      </a:rPr>
                      <m:t>𝑚𝑖𝑛</m:t>
                    </m:r>
                    <m:r>
                      <a:rPr lang="en-US" b="0" i="0" smtClean="0">
                        <a:latin typeface="Cambria Math" panose="02040503050406030204" pitchFamily="18" charset="0"/>
                      </a:rPr>
                      <m:t>.</m:t>
                    </m:r>
                  </m:oMath>
                </a14:m>
                <a:endParaRPr lang="en-US" dirty="0"/>
              </a:p>
              <a:p>
                <a:pPr lvl="2"/>
                <a:r>
                  <a:rPr lang="en-US" dirty="0"/>
                  <a:t>Each step </a:t>
                </a:r>
                <a14:m>
                  <m:oMath xmlns:m="http://schemas.openxmlformats.org/officeDocument/2006/math">
                    <m:r>
                      <a:rPr lang="en-US" b="0" i="1" smtClean="0">
                        <a:latin typeface="Cambria Math" panose="02040503050406030204" pitchFamily="18" charset="0"/>
                      </a:rPr>
                      <m:t>=1 </m:t>
                    </m:r>
                    <m:r>
                      <a:rPr lang="en-US" b="0" i="1" smtClean="0">
                        <a:latin typeface="Cambria Math" panose="02040503050406030204" pitchFamily="18" charset="0"/>
                      </a:rPr>
                      <m:t>𝑚𝑖𝑛</m:t>
                    </m:r>
                    <m:r>
                      <a:rPr lang="en-US" b="0" i="1" smtClean="0">
                        <a:latin typeface="Cambria Math" panose="02040503050406030204" pitchFamily="18" charset="0"/>
                      </a:rPr>
                      <m:t>.</m:t>
                    </m:r>
                  </m:oMath>
                </a14:m>
                <a:endParaRPr lang="en-US" dirty="0"/>
              </a:p>
              <a:p>
                <a:pPr marL="182880" lvl="1" indent="0">
                  <a:buNone/>
                </a:pPr>
                <a:endParaRPr lang="en-US" dirty="0"/>
              </a:p>
              <a:p>
                <a:pPr marL="182880" lvl="1" indent="0">
                  <a:buNone/>
                </a:pPr>
                <a:endParaRPr lang="en-US" dirty="0"/>
              </a:p>
            </p:txBody>
          </p:sp>
        </mc:Choice>
        <mc:Fallback xmlns="">
          <p:sp>
            <p:nvSpPr>
              <p:cNvPr id="3" name="Content Placeholder 2">
                <a:extLst>
                  <a:ext uri="{FF2B5EF4-FFF2-40B4-BE49-F238E27FC236}">
                    <a16:creationId xmlns:a16="http://schemas.microsoft.com/office/drawing/2014/main" id="{64BE6767-30AA-41AB-8C0B-29F30741AF76}"/>
                  </a:ext>
                </a:extLst>
              </p:cNvPr>
              <p:cNvSpPr>
                <a:spLocks noGrp="1" noRot="1" noChangeAspect="1" noMove="1" noResize="1" noEditPoints="1" noAdjustHandles="1" noChangeArrowheads="1" noChangeShapeType="1" noTextEdit="1"/>
              </p:cNvSpPr>
              <p:nvPr>
                <p:ph idx="1"/>
              </p:nvPr>
            </p:nvSpPr>
            <p:spPr>
              <a:xfrm>
                <a:off x="1077687" y="2248664"/>
                <a:ext cx="10418988" cy="4286531"/>
              </a:xfrm>
              <a:blipFill>
                <a:blip r:embed="rId2"/>
                <a:stretch>
                  <a:fillRect l="-292" t="-3262"/>
                </a:stretch>
              </a:blipFill>
              <a:ln>
                <a:solidFill>
                  <a:schemeClr val="bg2">
                    <a:lumMod val="20000"/>
                    <a:lumOff val="80000"/>
                  </a:schemeClr>
                </a:solidFill>
              </a:ln>
            </p:spPr>
            <p:txBody>
              <a:bodyPr/>
              <a:lstStyle/>
              <a:p>
                <a:r>
                  <a:rPr lang="en-US">
                    <a:noFill/>
                  </a:rPr>
                  <a:t> </a:t>
                </a:r>
              </a:p>
            </p:txBody>
          </p:sp>
        </mc:Fallback>
      </mc:AlternateContent>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dirty="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spTree>
    <p:extLst>
      <p:ext uri="{BB962C8B-B14F-4D97-AF65-F5344CB8AC3E}">
        <p14:creationId xmlns:p14="http://schemas.microsoft.com/office/powerpoint/2010/main" val="37211114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dirty="0">
                <a:solidFill>
                  <a:schemeClr val="tx1"/>
                </a:solidFill>
                <a:latin typeface="+mj-lt"/>
                <a:ea typeface="+mj-ea"/>
                <a:cs typeface="+mj-cs"/>
              </a:rPr>
              <a:t>Optimization Formulation</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2000" kern="1200" dirty="0">
                <a:latin typeface="+mn-lt"/>
                <a:ea typeface="+mn-ea"/>
                <a:cs typeface="+mn-cs"/>
              </a:rPr>
              <a:t>Making a simpler Optimization Problem</a:t>
            </a:r>
          </a:p>
        </p:txBody>
      </p:sp>
      <p:pic>
        <p:nvPicPr>
          <p:cNvPr id="9" name="Picture 8">
            <a:extLst>
              <a:ext uri="{FF2B5EF4-FFF2-40B4-BE49-F238E27FC236}">
                <a16:creationId xmlns:a16="http://schemas.microsoft.com/office/drawing/2014/main" id="{7219A59D-12DE-3428-97E9-A233A0AE3C21}"/>
              </a:ext>
            </a:extLst>
          </p:cNvPr>
          <p:cNvPicPr>
            <a:picLocks noChangeAspect="1"/>
          </p:cNvPicPr>
          <p:nvPr/>
        </p:nvPicPr>
        <p:blipFill>
          <a:blip r:embed="rId2"/>
          <a:stretch>
            <a:fillRect/>
          </a:stretch>
        </p:blipFill>
        <p:spPr>
          <a:xfrm>
            <a:off x="2867001" y="2539815"/>
            <a:ext cx="8446416" cy="4096512"/>
          </a:xfrm>
          <a:custGeom>
            <a:avLst/>
            <a:gdLst>
              <a:gd name="connsiteX0" fmla="*/ 0 w 8446416"/>
              <a:gd name="connsiteY0" fmla="*/ 0 h 4096512"/>
              <a:gd name="connsiteX1" fmla="*/ 565260 w 8446416"/>
              <a:gd name="connsiteY1" fmla="*/ 0 h 4096512"/>
              <a:gd name="connsiteX2" fmla="*/ 961592 w 8446416"/>
              <a:gd name="connsiteY2" fmla="*/ 0 h 4096512"/>
              <a:gd name="connsiteX3" fmla="*/ 1526852 w 8446416"/>
              <a:gd name="connsiteY3" fmla="*/ 0 h 4096512"/>
              <a:gd name="connsiteX4" fmla="*/ 2092112 w 8446416"/>
              <a:gd name="connsiteY4" fmla="*/ 0 h 4096512"/>
              <a:gd name="connsiteX5" fmla="*/ 2826301 w 8446416"/>
              <a:gd name="connsiteY5" fmla="*/ 0 h 4096512"/>
              <a:gd name="connsiteX6" fmla="*/ 3307097 w 8446416"/>
              <a:gd name="connsiteY6" fmla="*/ 0 h 4096512"/>
              <a:gd name="connsiteX7" fmla="*/ 3872357 w 8446416"/>
              <a:gd name="connsiteY7" fmla="*/ 0 h 4096512"/>
              <a:gd name="connsiteX8" fmla="*/ 4691010 w 8446416"/>
              <a:gd name="connsiteY8" fmla="*/ 0 h 4096512"/>
              <a:gd name="connsiteX9" fmla="*/ 5087341 w 8446416"/>
              <a:gd name="connsiteY9" fmla="*/ 0 h 4096512"/>
              <a:gd name="connsiteX10" fmla="*/ 5483673 w 8446416"/>
              <a:gd name="connsiteY10" fmla="*/ 0 h 4096512"/>
              <a:gd name="connsiteX11" fmla="*/ 5880005 w 8446416"/>
              <a:gd name="connsiteY11" fmla="*/ 0 h 4096512"/>
              <a:gd name="connsiteX12" fmla="*/ 6529729 w 8446416"/>
              <a:gd name="connsiteY12" fmla="*/ 0 h 4096512"/>
              <a:gd name="connsiteX13" fmla="*/ 7094989 w 8446416"/>
              <a:gd name="connsiteY13" fmla="*/ 0 h 4096512"/>
              <a:gd name="connsiteX14" fmla="*/ 8446416 w 8446416"/>
              <a:gd name="connsiteY14" fmla="*/ 0 h 4096512"/>
              <a:gd name="connsiteX15" fmla="*/ 8446416 w 8446416"/>
              <a:gd name="connsiteY15" fmla="*/ 559857 h 4096512"/>
              <a:gd name="connsiteX16" fmla="*/ 8446416 w 8446416"/>
              <a:gd name="connsiteY16" fmla="*/ 1119713 h 4096512"/>
              <a:gd name="connsiteX17" fmla="*/ 8446416 w 8446416"/>
              <a:gd name="connsiteY17" fmla="*/ 1761500 h 4096512"/>
              <a:gd name="connsiteX18" fmla="*/ 8446416 w 8446416"/>
              <a:gd name="connsiteY18" fmla="*/ 2321357 h 4096512"/>
              <a:gd name="connsiteX19" fmla="*/ 8446416 w 8446416"/>
              <a:gd name="connsiteY19" fmla="*/ 2881213 h 4096512"/>
              <a:gd name="connsiteX20" fmla="*/ 8446416 w 8446416"/>
              <a:gd name="connsiteY20" fmla="*/ 4096512 h 4096512"/>
              <a:gd name="connsiteX21" fmla="*/ 7796692 w 8446416"/>
              <a:gd name="connsiteY21" fmla="*/ 4096512 h 4096512"/>
              <a:gd name="connsiteX22" fmla="*/ 7062503 w 8446416"/>
              <a:gd name="connsiteY22" fmla="*/ 4096512 h 4096512"/>
              <a:gd name="connsiteX23" fmla="*/ 6581707 w 8446416"/>
              <a:gd name="connsiteY23" fmla="*/ 4096512 h 4096512"/>
              <a:gd name="connsiteX24" fmla="*/ 6185375 w 8446416"/>
              <a:gd name="connsiteY24" fmla="*/ 4096512 h 4096512"/>
              <a:gd name="connsiteX25" fmla="*/ 5789044 w 8446416"/>
              <a:gd name="connsiteY25" fmla="*/ 4096512 h 4096512"/>
              <a:gd name="connsiteX26" fmla="*/ 5308248 w 8446416"/>
              <a:gd name="connsiteY26" fmla="*/ 4096512 h 4096512"/>
              <a:gd name="connsiteX27" fmla="*/ 4658523 w 8446416"/>
              <a:gd name="connsiteY27" fmla="*/ 4096512 h 4096512"/>
              <a:gd name="connsiteX28" fmla="*/ 3839871 w 8446416"/>
              <a:gd name="connsiteY28" fmla="*/ 4096512 h 4096512"/>
              <a:gd name="connsiteX29" fmla="*/ 3274611 w 8446416"/>
              <a:gd name="connsiteY29" fmla="*/ 4096512 h 4096512"/>
              <a:gd name="connsiteX30" fmla="*/ 2878279 w 8446416"/>
              <a:gd name="connsiteY30" fmla="*/ 4096512 h 4096512"/>
              <a:gd name="connsiteX31" fmla="*/ 2313019 w 8446416"/>
              <a:gd name="connsiteY31" fmla="*/ 4096512 h 4096512"/>
              <a:gd name="connsiteX32" fmla="*/ 1916687 w 8446416"/>
              <a:gd name="connsiteY32" fmla="*/ 4096512 h 4096512"/>
              <a:gd name="connsiteX33" fmla="*/ 1435891 w 8446416"/>
              <a:gd name="connsiteY33" fmla="*/ 4096512 h 4096512"/>
              <a:gd name="connsiteX34" fmla="*/ 1039559 w 8446416"/>
              <a:gd name="connsiteY34" fmla="*/ 4096512 h 4096512"/>
              <a:gd name="connsiteX35" fmla="*/ 643227 w 8446416"/>
              <a:gd name="connsiteY35" fmla="*/ 4096512 h 4096512"/>
              <a:gd name="connsiteX36" fmla="*/ 0 w 8446416"/>
              <a:gd name="connsiteY36" fmla="*/ 4096512 h 4096512"/>
              <a:gd name="connsiteX37" fmla="*/ 0 w 8446416"/>
              <a:gd name="connsiteY37" fmla="*/ 3413760 h 4096512"/>
              <a:gd name="connsiteX38" fmla="*/ 0 w 8446416"/>
              <a:gd name="connsiteY38" fmla="*/ 2690043 h 4096512"/>
              <a:gd name="connsiteX39" fmla="*/ 0 w 8446416"/>
              <a:gd name="connsiteY39" fmla="*/ 1966326 h 4096512"/>
              <a:gd name="connsiteX40" fmla="*/ 0 w 8446416"/>
              <a:gd name="connsiteY40" fmla="*/ 1406469 h 4096512"/>
              <a:gd name="connsiteX41" fmla="*/ 0 w 8446416"/>
              <a:gd name="connsiteY41" fmla="*/ 641787 h 4096512"/>
              <a:gd name="connsiteX42" fmla="*/ 0 w 8446416"/>
              <a:gd name="connsiteY42" fmla="*/ 0 h 4096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8446416" h="4096512" fill="none" extrusionOk="0">
                <a:moveTo>
                  <a:pt x="0" y="0"/>
                </a:moveTo>
                <a:cubicBezTo>
                  <a:pt x="122783" y="-18293"/>
                  <a:pt x="369994" y="-23982"/>
                  <a:pt x="565260" y="0"/>
                </a:cubicBezTo>
                <a:cubicBezTo>
                  <a:pt x="760526" y="23982"/>
                  <a:pt x="791725" y="-14659"/>
                  <a:pt x="961592" y="0"/>
                </a:cubicBezTo>
                <a:cubicBezTo>
                  <a:pt x="1131459" y="14659"/>
                  <a:pt x="1336128" y="-16047"/>
                  <a:pt x="1526852" y="0"/>
                </a:cubicBezTo>
                <a:cubicBezTo>
                  <a:pt x="1717576" y="16047"/>
                  <a:pt x="1824116" y="-11103"/>
                  <a:pt x="2092112" y="0"/>
                </a:cubicBezTo>
                <a:cubicBezTo>
                  <a:pt x="2360108" y="11103"/>
                  <a:pt x="2665839" y="-12494"/>
                  <a:pt x="2826301" y="0"/>
                </a:cubicBezTo>
                <a:cubicBezTo>
                  <a:pt x="2986763" y="12494"/>
                  <a:pt x="3174061" y="-18498"/>
                  <a:pt x="3307097" y="0"/>
                </a:cubicBezTo>
                <a:cubicBezTo>
                  <a:pt x="3440133" y="18498"/>
                  <a:pt x="3596650" y="-24288"/>
                  <a:pt x="3872357" y="0"/>
                </a:cubicBezTo>
                <a:cubicBezTo>
                  <a:pt x="4148064" y="24288"/>
                  <a:pt x="4474780" y="25994"/>
                  <a:pt x="4691010" y="0"/>
                </a:cubicBezTo>
                <a:cubicBezTo>
                  <a:pt x="4907240" y="-25994"/>
                  <a:pt x="4961993" y="-16068"/>
                  <a:pt x="5087341" y="0"/>
                </a:cubicBezTo>
                <a:cubicBezTo>
                  <a:pt x="5212689" y="16068"/>
                  <a:pt x="5300378" y="-9388"/>
                  <a:pt x="5483673" y="0"/>
                </a:cubicBezTo>
                <a:cubicBezTo>
                  <a:pt x="5666968" y="9388"/>
                  <a:pt x="5687354" y="4691"/>
                  <a:pt x="5880005" y="0"/>
                </a:cubicBezTo>
                <a:cubicBezTo>
                  <a:pt x="6072656" y="-4691"/>
                  <a:pt x="6237758" y="6923"/>
                  <a:pt x="6529729" y="0"/>
                </a:cubicBezTo>
                <a:cubicBezTo>
                  <a:pt x="6821700" y="-6923"/>
                  <a:pt x="6923137" y="-9944"/>
                  <a:pt x="7094989" y="0"/>
                </a:cubicBezTo>
                <a:cubicBezTo>
                  <a:pt x="7266841" y="9944"/>
                  <a:pt x="7989056" y="30945"/>
                  <a:pt x="8446416" y="0"/>
                </a:cubicBezTo>
                <a:cubicBezTo>
                  <a:pt x="8426341" y="184298"/>
                  <a:pt x="8434829" y="381851"/>
                  <a:pt x="8446416" y="559857"/>
                </a:cubicBezTo>
                <a:cubicBezTo>
                  <a:pt x="8458003" y="737863"/>
                  <a:pt x="8436017" y="929809"/>
                  <a:pt x="8446416" y="1119713"/>
                </a:cubicBezTo>
                <a:cubicBezTo>
                  <a:pt x="8456815" y="1309617"/>
                  <a:pt x="8470778" y="1449066"/>
                  <a:pt x="8446416" y="1761500"/>
                </a:cubicBezTo>
                <a:cubicBezTo>
                  <a:pt x="8422054" y="2073934"/>
                  <a:pt x="8444916" y="2070109"/>
                  <a:pt x="8446416" y="2321357"/>
                </a:cubicBezTo>
                <a:cubicBezTo>
                  <a:pt x="8447916" y="2572605"/>
                  <a:pt x="8452595" y="2670332"/>
                  <a:pt x="8446416" y="2881213"/>
                </a:cubicBezTo>
                <a:cubicBezTo>
                  <a:pt x="8440237" y="3092094"/>
                  <a:pt x="8453182" y="3759285"/>
                  <a:pt x="8446416" y="4096512"/>
                </a:cubicBezTo>
                <a:cubicBezTo>
                  <a:pt x="8153211" y="4101290"/>
                  <a:pt x="7998201" y="4088990"/>
                  <a:pt x="7796692" y="4096512"/>
                </a:cubicBezTo>
                <a:cubicBezTo>
                  <a:pt x="7595183" y="4104034"/>
                  <a:pt x="7387862" y="4079623"/>
                  <a:pt x="7062503" y="4096512"/>
                </a:cubicBezTo>
                <a:cubicBezTo>
                  <a:pt x="6737144" y="4113401"/>
                  <a:pt x="6703995" y="4074307"/>
                  <a:pt x="6581707" y="4096512"/>
                </a:cubicBezTo>
                <a:cubicBezTo>
                  <a:pt x="6459419" y="4118717"/>
                  <a:pt x="6275514" y="4098451"/>
                  <a:pt x="6185375" y="4096512"/>
                </a:cubicBezTo>
                <a:cubicBezTo>
                  <a:pt x="6095236" y="4094573"/>
                  <a:pt x="5899238" y="4081317"/>
                  <a:pt x="5789044" y="4096512"/>
                </a:cubicBezTo>
                <a:cubicBezTo>
                  <a:pt x="5678850" y="4111707"/>
                  <a:pt x="5545218" y="4078790"/>
                  <a:pt x="5308248" y="4096512"/>
                </a:cubicBezTo>
                <a:cubicBezTo>
                  <a:pt x="5071278" y="4114234"/>
                  <a:pt x="4906019" y="4085576"/>
                  <a:pt x="4658523" y="4096512"/>
                </a:cubicBezTo>
                <a:cubicBezTo>
                  <a:pt x="4411027" y="4107448"/>
                  <a:pt x="4120991" y="4116557"/>
                  <a:pt x="3839871" y="4096512"/>
                </a:cubicBezTo>
                <a:cubicBezTo>
                  <a:pt x="3558751" y="4076467"/>
                  <a:pt x="3391940" y="4095633"/>
                  <a:pt x="3274611" y="4096512"/>
                </a:cubicBezTo>
                <a:cubicBezTo>
                  <a:pt x="3157282" y="4097391"/>
                  <a:pt x="2970626" y="4097355"/>
                  <a:pt x="2878279" y="4096512"/>
                </a:cubicBezTo>
                <a:cubicBezTo>
                  <a:pt x="2785932" y="4095669"/>
                  <a:pt x="2456701" y="4077577"/>
                  <a:pt x="2313019" y="4096512"/>
                </a:cubicBezTo>
                <a:cubicBezTo>
                  <a:pt x="2169337" y="4115447"/>
                  <a:pt x="2037867" y="4078880"/>
                  <a:pt x="1916687" y="4096512"/>
                </a:cubicBezTo>
                <a:cubicBezTo>
                  <a:pt x="1795507" y="4114144"/>
                  <a:pt x="1540002" y="4081107"/>
                  <a:pt x="1435891" y="4096512"/>
                </a:cubicBezTo>
                <a:cubicBezTo>
                  <a:pt x="1331780" y="4111917"/>
                  <a:pt x="1170568" y="4098529"/>
                  <a:pt x="1039559" y="4096512"/>
                </a:cubicBezTo>
                <a:cubicBezTo>
                  <a:pt x="908550" y="4094495"/>
                  <a:pt x="811876" y="4107000"/>
                  <a:pt x="643227" y="4096512"/>
                </a:cubicBezTo>
                <a:cubicBezTo>
                  <a:pt x="474578" y="4086024"/>
                  <a:pt x="188728" y="4099546"/>
                  <a:pt x="0" y="4096512"/>
                </a:cubicBezTo>
                <a:cubicBezTo>
                  <a:pt x="10759" y="3825914"/>
                  <a:pt x="-2311" y="3656309"/>
                  <a:pt x="0" y="3413760"/>
                </a:cubicBezTo>
                <a:cubicBezTo>
                  <a:pt x="2311" y="3171211"/>
                  <a:pt x="-33223" y="2967775"/>
                  <a:pt x="0" y="2690043"/>
                </a:cubicBezTo>
                <a:cubicBezTo>
                  <a:pt x="33223" y="2412311"/>
                  <a:pt x="-16345" y="2170863"/>
                  <a:pt x="0" y="1966326"/>
                </a:cubicBezTo>
                <a:cubicBezTo>
                  <a:pt x="16345" y="1761789"/>
                  <a:pt x="15149" y="1524350"/>
                  <a:pt x="0" y="1406469"/>
                </a:cubicBezTo>
                <a:cubicBezTo>
                  <a:pt x="-15149" y="1288588"/>
                  <a:pt x="-3527" y="910223"/>
                  <a:pt x="0" y="641787"/>
                </a:cubicBezTo>
                <a:cubicBezTo>
                  <a:pt x="3527" y="373351"/>
                  <a:pt x="15442" y="148996"/>
                  <a:pt x="0" y="0"/>
                </a:cubicBezTo>
                <a:close/>
              </a:path>
              <a:path w="8446416" h="4096512" stroke="0" extrusionOk="0">
                <a:moveTo>
                  <a:pt x="0" y="0"/>
                </a:moveTo>
                <a:cubicBezTo>
                  <a:pt x="168333" y="5724"/>
                  <a:pt x="500092" y="34569"/>
                  <a:pt x="734188" y="0"/>
                </a:cubicBezTo>
                <a:cubicBezTo>
                  <a:pt x="968284" y="-34569"/>
                  <a:pt x="1193226" y="-343"/>
                  <a:pt x="1383913" y="0"/>
                </a:cubicBezTo>
                <a:cubicBezTo>
                  <a:pt x="1574600" y="343"/>
                  <a:pt x="1851441" y="19634"/>
                  <a:pt x="2033637" y="0"/>
                </a:cubicBezTo>
                <a:cubicBezTo>
                  <a:pt x="2215833" y="-19634"/>
                  <a:pt x="2234948" y="-11035"/>
                  <a:pt x="2429969" y="0"/>
                </a:cubicBezTo>
                <a:cubicBezTo>
                  <a:pt x="2624990" y="11035"/>
                  <a:pt x="2659240" y="-2043"/>
                  <a:pt x="2826301" y="0"/>
                </a:cubicBezTo>
                <a:cubicBezTo>
                  <a:pt x="2993362" y="2043"/>
                  <a:pt x="3099235" y="-12467"/>
                  <a:pt x="3222633" y="0"/>
                </a:cubicBezTo>
                <a:cubicBezTo>
                  <a:pt x="3346031" y="12467"/>
                  <a:pt x="3727828" y="-16472"/>
                  <a:pt x="4041285" y="0"/>
                </a:cubicBezTo>
                <a:cubicBezTo>
                  <a:pt x="4354742" y="16472"/>
                  <a:pt x="4341757" y="-3971"/>
                  <a:pt x="4606545" y="0"/>
                </a:cubicBezTo>
                <a:cubicBezTo>
                  <a:pt x="4871333" y="3971"/>
                  <a:pt x="5112312" y="30178"/>
                  <a:pt x="5256270" y="0"/>
                </a:cubicBezTo>
                <a:cubicBezTo>
                  <a:pt x="5400228" y="-30178"/>
                  <a:pt x="5738416" y="-13136"/>
                  <a:pt x="5905994" y="0"/>
                </a:cubicBezTo>
                <a:cubicBezTo>
                  <a:pt x="6073572" y="13136"/>
                  <a:pt x="6342283" y="-4629"/>
                  <a:pt x="6555718" y="0"/>
                </a:cubicBezTo>
                <a:cubicBezTo>
                  <a:pt x="6769153" y="4629"/>
                  <a:pt x="6878230" y="-26092"/>
                  <a:pt x="7120978" y="0"/>
                </a:cubicBezTo>
                <a:cubicBezTo>
                  <a:pt x="7363726" y="26092"/>
                  <a:pt x="7410198" y="-11720"/>
                  <a:pt x="7517310" y="0"/>
                </a:cubicBezTo>
                <a:cubicBezTo>
                  <a:pt x="7624422" y="11720"/>
                  <a:pt x="8075329" y="36940"/>
                  <a:pt x="8446416" y="0"/>
                </a:cubicBezTo>
                <a:cubicBezTo>
                  <a:pt x="8434501" y="170450"/>
                  <a:pt x="8437219" y="413808"/>
                  <a:pt x="8446416" y="723717"/>
                </a:cubicBezTo>
                <a:cubicBezTo>
                  <a:pt x="8455613" y="1033626"/>
                  <a:pt x="8449818" y="1113403"/>
                  <a:pt x="8446416" y="1447434"/>
                </a:cubicBezTo>
                <a:cubicBezTo>
                  <a:pt x="8443014" y="1781465"/>
                  <a:pt x="8436343" y="1775816"/>
                  <a:pt x="8446416" y="2007291"/>
                </a:cubicBezTo>
                <a:cubicBezTo>
                  <a:pt x="8456489" y="2238766"/>
                  <a:pt x="8434673" y="2475977"/>
                  <a:pt x="8446416" y="2690043"/>
                </a:cubicBezTo>
                <a:cubicBezTo>
                  <a:pt x="8458159" y="2904109"/>
                  <a:pt x="8427434" y="3142629"/>
                  <a:pt x="8446416" y="3413760"/>
                </a:cubicBezTo>
                <a:cubicBezTo>
                  <a:pt x="8465398" y="3684891"/>
                  <a:pt x="8455046" y="3897958"/>
                  <a:pt x="8446416" y="4096512"/>
                </a:cubicBezTo>
                <a:cubicBezTo>
                  <a:pt x="8326458" y="4110167"/>
                  <a:pt x="8134033" y="4115224"/>
                  <a:pt x="7965620" y="4096512"/>
                </a:cubicBezTo>
                <a:cubicBezTo>
                  <a:pt x="7797207" y="4077800"/>
                  <a:pt x="7617253" y="4074140"/>
                  <a:pt x="7400360" y="4096512"/>
                </a:cubicBezTo>
                <a:cubicBezTo>
                  <a:pt x="7183467" y="4118884"/>
                  <a:pt x="6955521" y="4122570"/>
                  <a:pt x="6666171" y="4096512"/>
                </a:cubicBezTo>
                <a:cubicBezTo>
                  <a:pt x="6376821" y="4070454"/>
                  <a:pt x="6408045" y="4100891"/>
                  <a:pt x="6269840" y="4096512"/>
                </a:cubicBezTo>
                <a:cubicBezTo>
                  <a:pt x="6131635" y="4092133"/>
                  <a:pt x="5989934" y="4111040"/>
                  <a:pt x="5789044" y="4096512"/>
                </a:cubicBezTo>
                <a:cubicBezTo>
                  <a:pt x="5588154" y="4081984"/>
                  <a:pt x="5292402" y="4127923"/>
                  <a:pt x="5054855" y="4096512"/>
                </a:cubicBezTo>
                <a:cubicBezTo>
                  <a:pt x="4817308" y="4065101"/>
                  <a:pt x="4770000" y="4090083"/>
                  <a:pt x="4658523" y="4096512"/>
                </a:cubicBezTo>
                <a:cubicBezTo>
                  <a:pt x="4547046" y="4102941"/>
                  <a:pt x="4413648" y="4092337"/>
                  <a:pt x="4262191" y="4096512"/>
                </a:cubicBezTo>
                <a:cubicBezTo>
                  <a:pt x="4110734" y="4100687"/>
                  <a:pt x="3984974" y="4113314"/>
                  <a:pt x="3865860" y="4096512"/>
                </a:cubicBezTo>
                <a:cubicBezTo>
                  <a:pt x="3746746" y="4079710"/>
                  <a:pt x="3359328" y="4068000"/>
                  <a:pt x="3216135" y="4096512"/>
                </a:cubicBezTo>
                <a:cubicBezTo>
                  <a:pt x="3072943" y="4125024"/>
                  <a:pt x="2868803" y="4094050"/>
                  <a:pt x="2735339" y="4096512"/>
                </a:cubicBezTo>
                <a:cubicBezTo>
                  <a:pt x="2601875" y="4098974"/>
                  <a:pt x="2336994" y="4113436"/>
                  <a:pt x="2001151" y="4096512"/>
                </a:cubicBezTo>
                <a:cubicBezTo>
                  <a:pt x="1665308" y="4079588"/>
                  <a:pt x="1495193" y="4095109"/>
                  <a:pt x="1351427" y="4096512"/>
                </a:cubicBezTo>
                <a:cubicBezTo>
                  <a:pt x="1207661" y="4097915"/>
                  <a:pt x="1045021" y="4107061"/>
                  <a:pt x="955095" y="4096512"/>
                </a:cubicBezTo>
                <a:cubicBezTo>
                  <a:pt x="865169" y="4085963"/>
                  <a:pt x="413989" y="4086775"/>
                  <a:pt x="0" y="4096512"/>
                </a:cubicBezTo>
                <a:cubicBezTo>
                  <a:pt x="-19956" y="3885334"/>
                  <a:pt x="29201" y="3592526"/>
                  <a:pt x="0" y="3413760"/>
                </a:cubicBezTo>
                <a:cubicBezTo>
                  <a:pt x="-29201" y="3234994"/>
                  <a:pt x="-11887" y="2914262"/>
                  <a:pt x="0" y="2771973"/>
                </a:cubicBezTo>
                <a:cubicBezTo>
                  <a:pt x="11887" y="2629684"/>
                  <a:pt x="-16290" y="2358420"/>
                  <a:pt x="0" y="2171151"/>
                </a:cubicBezTo>
                <a:cubicBezTo>
                  <a:pt x="16290" y="1983882"/>
                  <a:pt x="23242" y="1570216"/>
                  <a:pt x="0" y="1406469"/>
                </a:cubicBezTo>
                <a:cubicBezTo>
                  <a:pt x="-23242" y="1242722"/>
                  <a:pt x="24837" y="1096555"/>
                  <a:pt x="0" y="846612"/>
                </a:cubicBezTo>
                <a:cubicBezTo>
                  <a:pt x="-24837" y="596669"/>
                  <a:pt x="27051" y="265174"/>
                  <a:pt x="0" y="0"/>
                </a:cubicBezTo>
                <a:close/>
              </a:path>
            </a:pathLst>
          </a:custGeom>
          <a:ln w="19050">
            <a:solidFill>
              <a:schemeClr val="accent2"/>
            </a:solidFill>
            <a:extLst>
              <a:ext uri="{C807C97D-BFC1-408E-A445-0C87EB9F89A2}">
                <ask:lineSketchStyleProps xmlns:ask="http://schemas.microsoft.com/office/drawing/2018/sketchyshapes" sd="2749196645">
                  <a:prstGeom prst="rect">
                    <a:avLst/>
                  </a:prstGeom>
                  <ask:type>
                    <ask:lineSketchFreehand/>
                  </ask:type>
                </ask:lineSketchStyleProps>
              </a:ext>
            </a:extLst>
          </a:ln>
        </p:spPr>
      </p:pic>
      <mc:AlternateContent xmlns:mc="http://schemas.openxmlformats.org/markup-compatibility/2006">
        <mc:Choice xmlns:a14="http://schemas.microsoft.com/office/drawing/2010/main" Requires="a14">
          <p:sp>
            <p:nvSpPr>
              <p:cNvPr id="16" name="Rectangle 15">
                <a:extLst>
                  <a:ext uri="{FF2B5EF4-FFF2-40B4-BE49-F238E27FC236}">
                    <a16:creationId xmlns:a16="http://schemas.microsoft.com/office/drawing/2014/main" id="{B7B08128-E48D-BCDF-DA72-09B0FF2452BA}"/>
                  </a:ext>
                </a:extLst>
              </p:cNvPr>
              <p:cNvSpPr/>
              <p:nvPr/>
            </p:nvSpPr>
            <p:spPr>
              <a:xfrm>
                <a:off x="187365" y="3853543"/>
                <a:ext cx="2196606" cy="2617432"/>
              </a:xfrm>
              <a:prstGeom prst="rect">
                <a:avLst/>
              </a:prstGeom>
              <a:solidFill>
                <a:srgbClr val="002D61">
                  <a:alpha val="74902"/>
                </a:srgbClr>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1600" dirty="0">
                    <a:solidFill>
                      <a:srgbClr val="FFFF00"/>
                    </a:solidFill>
                  </a:rPr>
                  <a:t>#Types of variables</a:t>
                </a:r>
              </a:p>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9</m:t>
                      </m:r>
                    </m:oMath>
                  </m:oMathPara>
                </a14:m>
                <a:endParaRPr lang="en-US" sz="1600" dirty="0"/>
              </a:p>
              <a:p>
                <a:pPr algn="ctr"/>
                <a:endParaRPr lang="en-US" sz="1600" dirty="0"/>
              </a:p>
              <a:p>
                <a:pPr algn="ctr"/>
                <a:r>
                  <a:rPr lang="en-US" sz="1600" dirty="0">
                    <a:solidFill>
                      <a:srgbClr val="FFFF00"/>
                    </a:solidFill>
                  </a:rPr>
                  <a:t>#Variables </a:t>
                </a:r>
              </a:p>
              <a:p>
                <a:pPr algn="ct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rPr>
                        <m:t>9</m:t>
                      </m:r>
                      <m:r>
                        <a:rPr lang="en-US" sz="1600" b="0" i="1" smtClean="0">
                          <a:latin typeface="Cambria Math" panose="02040503050406030204" pitchFamily="18" charset="0"/>
                        </a:rPr>
                        <m:t>𝑚</m:t>
                      </m:r>
                    </m:oMath>
                  </m:oMathPara>
                </a14:m>
                <a:endParaRPr lang="en-US" sz="1600" b="0" dirty="0"/>
              </a:p>
              <a:p>
                <a:pPr algn="ctr"/>
                <a:endParaRPr lang="en-US" sz="1600" b="0" dirty="0"/>
              </a:p>
              <a:p>
                <a:pPr algn="ctr"/>
                <a:r>
                  <a:rPr lang="en-US" sz="1600" b="0" dirty="0">
                    <a:solidFill>
                      <a:srgbClr val="FFFF00"/>
                    </a:solidFill>
                  </a:rPr>
                  <a:t>#Equality Constraints</a:t>
                </a:r>
                <a:r>
                  <a:rPr lang="en-US" sz="1600" b="0" dirty="0"/>
                  <a:t> </a:t>
                </a:r>
                <a14:m>
                  <m:oMath xmlns:m="http://schemas.openxmlformats.org/officeDocument/2006/math">
                    <m:r>
                      <a:rPr lang="en-US" sz="1600" b="0" i="0" smtClean="0">
                        <a:latin typeface="Cambria Math" panose="02040503050406030204" pitchFamily="18" charset="0"/>
                      </a:rPr>
                      <m:t>5</m:t>
                    </m:r>
                    <m:r>
                      <a:rPr lang="en-US" sz="1600" b="0" i="1" smtClean="0">
                        <a:latin typeface="Cambria Math" panose="02040503050406030204" pitchFamily="18" charset="0"/>
                      </a:rPr>
                      <m:t>𝑚</m:t>
                    </m:r>
                  </m:oMath>
                </a14:m>
                <a:r>
                  <a:rPr lang="en-US" sz="1600" dirty="0"/>
                  <a:t> (Non-Linear)</a:t>
                </a:r>
              </a:p>
            </p:txBody>
          </p:sp>
        </mc:Choice>
        <mc:Fallback>
          <p:sp>
            <p:nvSpPr>
              <p:cNvPr id="16" name="Rectangle 15">
                <a:extLst>
                  <a:ext uri="{FF2B5EF4-FFF2-40B4-BE49-F238E27FC236}">
                    <a16:creationId xmlns:a16="http://schemas.microsoft.com/office/drawing/2014/main" id="{B7B08128-E48D-BCDF-DA72-09B0FF2452BA}"/>
                  </a:ext>
                </a:extLst>
              </p:cNvPr>
              <p:cNvSpPr>
                <a:spLocks noRot="1" noChangeAspect="1" noMove="1" noResize="1" noEditPoints="1" noAdjustHandles="1" noChangeArrowheads="1" noChangeShapeType="1" noTextEdit="1"/>
              </p:cNvSpPr>
              <p:nvPr/>
            </p:nvSpPr>
            <p:spPr>
              <a:xfrm>
                <a:off x="187365" y="3853543"/>
                <a:ext cx="2196606" cy="2617432"/>
              </a:xfrm>
              <a:prstGeom prst="rect">
                <a:avLst/>
              </a:prstGeom>
              <a:blipFill>
                <a:blip r:embed="rId3"/>
                <a:stretch>
                  <a:fillRect/>
                </a:stretch>
              </a:blipFill>
              <a:ln/>
            </p:spPr>
            <p:txBody>
              <a:bodyPr/>
              <a:lstStyle/>
              <a:p>
                <a:r>
                  <a:rPr lang="en-US">
                    <a:noFill/>
                  </a:rPr>
                  <a:t> </a:t>
                </a:r>
              </a:p>
            </p:txBody>
          </p:sp>
        </mc:Fallback>
      </mc:AlternateContent>
      <p:sp>
        <p:nvSpPr>
          <p:cNvPr id="3" name="TextBox 2">
            <a:extLst>
              <a:ext uri="{FF2B5EF4-FFF2-40B4-BE49-F238E27FC236}">
                <a16:creationId xmlns:a16="http://schemas.microsoft.com/office/drawing/2014/main" id="{49928018-0F29-B59E-DB28-AB524D79F362}"/>
              </a:ext>
            </a:extLst>
          </p:cNvPr>
          <p:cNvSpPr txBox="1"/>
          <p:nvPr/>
        </p:nvSpPr>
        <p:spPr>
          <a:xfrm>
            <a:off x="187365" y="3207212"/>
            <a:ext cx="2196606" cy="646331"/>
          </a:xfrm>
          <a:prstGeom prst="rect">
            <a:avLst/>
          </a:prstGeom>
          <a:solidFill>
            <a:schemeClr val="accent1">
              <a:lumMod val="75000"/>
            </a:schemeClr>
          </a:solidFill>
          <a:ln>
            <a:solidFill>
              <a:schemeClr val="accent1"/>
            </a:solidFill>
          </a:ln>
        </p:spPr>
        <p:txBody>
          <a:bodyPr wrap="square" rtlCol="0">
            <a:spAutoFit/>
          </a:bodyPr>
          <a:lstStyle/>
          <a:p>
            <a:r>
              <a:rPr lang="en-US" u="sng" dirty="0">
                <a:solidFill>
                  <a:schemeClr val="bg1"/>
                </a:solidFill>
                <a:latin typeface="Cambria" panose="02040503050406030204" pitchFamily="18" charset="0"/>
                <a:ea typeface="Cambria" panose="02040503050406030204" pitchFamily="18" charset="0"/>
              </a:rPr>
              <a:t>Most Complicated </a:t>
            </a:r>
            <a:r>
              <a:rPr lang="en-US" dirty="0">
                <a:solidFill>
                  <a:schemeClr val="bg1"/>
                </a:solidFill>
                <a:latin typeface="Cambria" panose="02040503050406030204" pitchFamily="18" charset="0"/>
                <a:ea typeface="Cambria" panose="02040503050406030204" pitchFamily="18" charset="0"/>
              </a:rPr>
              <a:t>Scenario Possible</a:t>
            </a:r>
          </a:p>
        </p:txBody>
      </p:sp>
      <p:sp>
        <p:nvSpPr>
          <p:cNvPr id="4" name="Rectangle 3">
            <a:extLst>
              <a:ext uri="{FF2B5EF4-FFF2-40B4-BE49-F238E27FC236}">
                <a16:creationId xmlns:a16="http://schemas.microsoft.com/office/drawing/2014/main" id="{9C4FDF9F-65CE-83BC-0E18-C4610A15CE56}"/>
              </a:ext>
            </a:extLst>
          </p:cNvPr>
          <p:cNvSpPr/>
          <p:nvPr/>
        </p:nvSpPr>
        <p:spPr>
          <a:xfrm>
            <a:off x="5682343" y="2702379"/>
            <a:ext cx="1175657" cy="726621"/>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024D9615-3AB4-721C-FB83-90407BDA6EF2}"/>
              </a:ext>
            </a:extLst>
          </p:cNvPr>
          <p:cNvSpPr/>
          <p:nvPr/>
        </p:nvSpPr>
        <p:spPr>
          <a:xfrm>
            <a:off x="6994072" y="2702378"/>
            <a:ext cx="3366407" cy="726621"/>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44E00007-CC74-B83B-03ED-F05CE095DAF6}"/>
              </a:ext>
            </a:extLst>
          </p:cNvPr>
          <p:cNvSpPr/>
          <p:nvPr/>
        </p:nvSpPr>
        <p:spPr>
          <a:xfrm>
            <a:off x="6858000" y="3832143"/>
            <a:ext cx="922564" cy="565871"/>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969D8C3-51E8-0D1F-4222-6052C90A3B68}"/>
              </a:ext>
            </a:extLst>
          </p:cNvPr>
          <p:cNvSpPr/>
          <p:nvPr/>
        </p:nvSpPr>
        <p:spPr>
          <a:xfrm>
            <a:off x="7416780" y="4437022"/>
            <a:ext cx="502577" cy="443862"/>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042A50B-CF3B-C6AE-C8CC-F628B66E5FED}"/>
              </a:ext>
            </a:extLst>
          </p:cNvPr>
          <p:cNvSpPr/>
          <p:nvPr/>
        </p:nvSpPr>
        <p:spPr>
          <a:xfrm>
            <a:off x="5164118" y="4838956"/>
            <a:ext cx="1669573" cy="494406"/>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A6346C2-406B-6D51-52FC-7AD247593824}"/>
              </a:ext>
            </a:extLst>
          </p:cNvPr>
          <p:cNvSpPr/>
          <p:nvPr/>
        </p:nvSpPr>
        <p:spPr>
          <a:xfrm>
            <a:off x="5998905" y="3962030"/>
            <a:ext cx="704412" cy="385824"/>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096F338-14D4-8DF4-4409-475BDEE269E4}"/>
              </a:ext>
            </a:extLst>
          </p:cNvPr>
          <p:cNvSpPr/>
          <p:nvPr/>
        </p:nvSpPr>
        <p:spPr>
          <a:xfrm>
            <a:off x="6050612" y="4437022"/>
            <a:ext cx="704412" cy="385824"/>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3B46742-2F2C-D240-E43A-991188837EE6}"/>
              </a:ext>
            </a:extLst>
          </p:cNvPr>
          <p:cNvSpPr/>
          <p:nvPr/>
        </p:nvSpPr>
        <p:spPr>
          <a:xfrm>
            <a:off x="4269126" y="5344619"/>
            <a:ext cx="2123429" cy="726621"/>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B823E420-15E3-A8B5-CF7D-86AB0982DEA8}"/>
              </a:ext>
            </a:extLst>
          </p:cNvPr>
          <p:cNvSpPr/>
          <p:nvPr/>
        </p:nvSpPr>
        <p:spPr>
          <a:xfrm>
            <a:off x="3984171" y="6082497"/>
            <a:ext cx="3009901" cy="494406"/>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B4972E0B-9096-C9F0-D418-BAD513B3CBF5}"/>
              </a:ext>
            </a:extLst>
          </p:cNvPr>
          <p:cNvSpPr/>
          <p:nvPr/>
        </p:nvSpPr>
        <p:spPr>
          <a:xfrm>
            <a:off x="3839498" y="3119859"/>
            <a:ext cx="144673" cy="174706"/>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F4D8BE67-4739-3350-1263-1A7E0DDFCB8C}"/>
              </a:ext>
            </a:extLst>
          </p:cNvPr>
          <p:cNvSpPr/>
          <p:nvPr/>
        </p:nvSpPr>
        <p:spPr>
          <a:xfrm>
            <a:off x="4269127" y="3112714"/>
            <a:ext cx="1259454" cy="200531"/>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2C6508FA-0359-1D45-0ED1-E9F9EA28052F}"/>
              </a:ext>
            </a:extLst>
          </p:cNvPr>
          <p:cNvSpPr txBox="1"/>
          <p:nvPr/>
        </p:nvSpPr>
        <p:spPr>
          <a:xfrm>
            <a:off x="5069" y="163782"/>
            <a:ext cx="1860492" cy="2862322"/>
          </a:xfrm>
          <a:prstGeom prst="rect">
            <a:avLst/>
          </a:prstGeom>
          <a:solidFill>
            <a:srgbClr val="002D61"/>
          </a:solidFill>
          <a:ln>
            <a:solidFill>
              <a:srgbClr val="002D61"/>
            </a:solidFill>
          </a:ln>
        </p:spPr>
        <p:txBody>
          <a:bodyPr wrap="square" rtlCol="0">
            <a:spAutoFit/>
          </a:bodyPr>
          <a:lstStyle/>
          <a:p>
            <a:r>
              <a:rPr lang="en-US" dirty="0">
                <a:solidFill>
                  <a:schemeClr val="bg1"/>
                </a:solidFill>
              </a:rPr>
              <a:t>Start with removing some terms form the problem.</a:t>
            </a:r>
          </a:p>
          <a:p>
            <a:r>
              <a:rPr lang="en-US" dirty="0">
                <a:solidFill>
                  <a:schemeClr val="bg1"/>
                </a:solidFill>
              </a:rPr>
              <a:t>We hope to get good initialization values for the more complex problems.</a:t>
            </a:r>
            <a:endParaRPr lang="en-US" dirty="0"/>
          </a:p>
        </p:txBody>
      </p:sp>
    </p:spTree>
    <p:extLst>
      <p:ext uri="{BB962C8B-B14F-4D97-AF65-F5344CB8AC3E}">
        <p14:creationId xmlns:p14="http://schemas.microsoft.com/office/powerpoint/2010/main" val="286886999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4BE6767-30AA-41AB-8C0B-29F30741AF76}"/>
                  </a:ext>
                </a:extLst>
              </p:cNvPr>
              <p:cNvSpPr>
                <a:spLocks noGrp="1"/>
              </p:cNvSpPr>
              <p:nvPr>
                <p:ph idx="1"/>
              </p:nvPr>
            </p:nvSpPr>
            <p:spPr>
              <a:xfrm>
                <a:off x="1077687" y="2248664"/>
                <a:ext cx="10418988" cy="4286531"/>
              </a:xfrm>
              <a:ln>
                <a:solidFill>
                  <a:schemeClr val="bg2">
                    <a:lumMod val="20000"/>
                    <a:lumOff val="80000"/>
                  </a:schemeClr>
                </a:solidFill>
              </a:ln>
            </p:spPr>
            <p:txBody>
              <a:bodyPr>
                <a:normAutofit/>
              </a:bodyPr>
              <a:lstStyle/>
              <a:p>
                <a:pPr marL="182880" lvl="1" indent="0">
                  <a:buNone/>
                </a:pPr>
                <a:r>
                  <a:rPr lang="en-US" sz="2800" dirty="0"/>
                  <a:t>Case Study Description</a:t>
                </a:r>
              </a:p>
              <a:p>
                <a:pPr lvl="1"/>
                <a:r>
                  <a:rPr lang="en-US" dirty="0"/>
                  <a:t>Three-phase OPF is run in a receding horizon fashion with prediction horizon of </a:t>
                </a:r>
                <a14:m>
                  <m:oMath xmlns:m="http://schemas.openxmlformats.org/officeDocument/2006/math">
                    <m:r>
                      <a:rPr lang="en-US" b="0" i="1" smtClean="0">
                        <a:latin typeface="Cambria Math" panose="02040503050406030204" pitchFamily="18" charset="0"/>
                      </a:rPr>
                      <m:t>30</m:t>
                    </m:r>
                  </m:oMath>
                </a14:m>
                <a:r>
                  <a:rPr lang="en-US" dirty="0"/>
                  <a:t> time-steps, for the dispatch of controllable assets of the network to </a:t>
                </a:r>
                <a:r>
                  <a:rPr lang="en-US" b="1" dirty="0"/>
                  <a:t>minimize network losses.</a:t>
                </a:r>
              </a:p>
              <a:p>
                <a:pPr lvl="1"/>
                <a:endParaRPr lang="en-US" b="1" dirty="0"/>
              </a:p>
              <a:p>
                <a:pPr lvl="1"/>
                <a:r>
                  <a:rPr lang="en-US" dirty="0"/>
                  <a:t>Set-points provided by the solutions of the SOCP are used to initialize an NLP to provide a feasible solution.</a:t>
                </a:r>
              </a:p>
              <a:p>
                <a:pPr lvl="2"/>
                <a:r>
                  <a:rPr lang="en-US" dirty="0"/>
                  <a:t>SOCP modeled in </a:t>
                </a:r>
                <a:r>
                  <a:rPr lang="en-US" dirty="0" err="1">
                    <a:solidFill>
                      <a:srgbClr val="C2A1D3"/>
                    </a:solidFill>
                  </a:rPr>
                  <a:t>JuMP</a:t>
                </a:r>
                <a:r>
                  <a:rPr lang="en-US" dirty="0"/>
                  <a:t>, with </a:t>
                </a:r>
                <a:r>
                  <a:rPr lang="en-US" dirty="0">
                    <a:solidFill>
                      <a:srgbClr val="C2A1D3"/>
                    </a:solidFill>
                  </a:rPr>
                  <a:t>Julia</a:t>
                </a:r>
                <a:r>
                  <a:rPr lang="en-US" dirty="0"/>
                  <a:t> and solved using GUROBI.</a:t>
                </a:r>
              </a:p>
              <a:p>
                <a:pPr lvl="3"/>
                <a:r>
                  <a:rPr lang="en-US" dirty="0"/>
                  <a:t>Multi-period SOCP has</a:t>
                </a:r>
              </a:p>
              <a:p>
                <a:pPr lvl="4"/>
                <a14:m>
                  <m:oMath xmlns:m="http://schemas.openxmlformats.org/officeDocument/2006/math">
                    <m:r>
                      <a:rPr lang="en-US" i="1" dirty="0" smtClean="0">
                        <a:latin typeface="Cambria Math" panose="02040503050406030204" pitchFamily="18" charset="0"/>
                      </a:rPr>
                      <m:t>108</m:t>
                    </m:r>
                  </m:oMath>
                </a14:m>
                <a:r>
                  <a:rPr lang="en-US" i="0" dirty="0">
                    <a:latin typeface="+mj-lt"/>
                  </a:rPr>
                  <a:t>k</a:t>
                </a:r>
                <a14:m>
                  <m:oMath xmlns:m="http://schemas.openxmlformats.org/officeDocument/2006/math">
                    <m:r>
                      <a:rPr lang="en-US" i="1" dirty="0">
                        <a:latin typeface="Cambria Math" panose="02040503050406030204" pitchFamily="18" charset="0"/>
                      </a:rPr>
                      <m:t> </m:t>
                    </m:r>
                  </m:oMath>
                </a14:m>
                <a:r>
                  <a:rPr lang="en-US" dirty="0"/>
                  <a:t>variables (k as in thousand)</a:t>
                </a:r>
              </a:p>
              <a:p>
                <a:pPr lvl="4"/>
                <a14:m>
                  <m:oMath xmlns:m="http://schemas.openxmlformats.org/officeDocument/2006/math">
                    <m:r>
                      <a:rPr lang="en-US" i="1" dirty="0" smtClean="0">
                        <a:latin typeface="Cambria Math" panose="02040503050406030204" pitchFamily="18" charset="0"/>
                      </a:rPr>
                      <m:t>48</m:t>
                    </m:r>
                  </m:oMath>
                </a14:m>
                <a:r>
                  <a:rPr lang="en-US" i="0" dirty="0">
                    <a:latin typeface="+mj-lt"/>
                  </a:rPr>
                  <a:t>k</a:t>
                </a:r>
                <a:r>
                  <a:rPr lang="en-US" dirty="0"/>
                  <a:t> linear constraints</a:t>
                </a:r>
              </a:p>
              <a:p>
                <a:pPr lvl="4"/>
                <a14:m>
                  <m:oMath xmlns:m="http://schemas.openxmlformats.org/officeDocument/2006/math">
                    <m:r>
                      <a:rPr lang="en-US" i="1" dirty="0" smtClean="0">
                        <a:latin typeface="Cambria Math" panose="02040503050406030204" pitchFamily="18" charset="0"/>
                      </a:rPr>
                      <m:t>81</m:t>
                    </m:r>
                  </m:oMath>
                </a14:m>
                <a:r>
                  <a:rPr lang="en-US" i="0" dirty="0">
                    <a:latin typeface="+mj-lt"/>
                  </a:rPr>
                  <a:t>k</a:t>
                </a:r>
                <a:r>
                  <a:rPr lang="en-US" dirty="0"/>
                  <a:t> SOC constraints</a:t>
                </a:r>
              </a:p>
              <a:p>
                <a:pPr marL="182880" lvl="1" indent="0">
                  <a:buNone/>
                </a:pPr>
                <a:endParaRPr lang="en-US" dirty="0"/>
              </a:p>
              <a:p>
                <a:pPr marL="182880" lvl="1" indent="0">
                  <a:buNone/>
                </a:pPr>
                <a:endParaRPr lang="en-US" dirty="0"/>
              </a:p>
            </p:txBody>
          </p:sp>
        </mc:Choice>
        <mc:Fallback xmlns="">
          <p:sp>
            <p:nvSpPr>
              <p:cNvPr id="3" name="Content Placeholder 2">
                <a:extLst>
                  <a:ext uri="{FF2B5EF4-FFF2-40B4-BE49-F238E27FC236}">
                    <a16:creationId xmlns:a16="http://schemas.microsoft.com/office/drawing/2014/main" id="{64BE6767-30AA-41AB-8C0B-29F30741AF76}"/>
                  </a:ext>
                </a:extLst>
              </p:cNvPr>
              <p:cNvSpPr>
                <a:spLocks noGrp="1" noRot="1" noChangeAspect="1" noMove="1" noResize="1" noEditPoints="1" noAdjustHandles="1" noChangeArrowheads="1" noChangeShapeType="1" noTextEdit="1"/>
              </p:cNvSpPr>
              <p:nvPr>
                <p:ph idx="1"/>
              </p:nvPr>
            </p:nvSpPr>
            <p:spPr>
              <a:xfrm>
                <a:off x="1077687" y="2248664"/>
                <a:ext cx="10418988" cy="4286531"/>
              </a:xfrm>
              <a:blipFill>
                <a:blip r:embed="rId3"/>
                <a:stretch>
                  <a:fillRect l="-292" t="-3262" r="-1227"/>
                </a:stretch>
              </a:blipFill>
              <a:ln>
                <a:solidFill>
                  <a:schemeClr val="bg2">
                    <a:lumMod val="20000"/>
                    <a:lumOff val="80000"/>
                  </a:schemeClr>
                </a:solidFill>
              </a:ln>
            </p:spPr>
            <p:txBody>
              <a:bodyPr/>
              <a:lstStyle/>
              <a:p>
                <a:r>
                  <a:rPr lang="en-US">
                    <a:noFill/>
                  </a:rPr>
                  <a:t> </a:t>
                </a:r>
              </a:p>
            </p:txBody>
          </p:sp>
        </mc:Fallback>
      </mc:AlternateContent>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dirty="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spTree>
    <p:extLst>
      <p:ext uri="{BB962C8B-B14F-4D97-AF65-F5344CB8AC3E}">
        <p14:creationId xmlns:p14="http://schemas.microsoft.com/office/powerpoint/2010/main" val="371873948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4BE6767-30AA-41AB-8C0B-29F30741AF76}"/>
                  </a:ext>
                </a:extLst>
              </p:cNvPr>
              <p:cNvSpPr>
                <a:spLocks noGrp="1"/>
              </p:cNvSpPr>
              <p:nvPr>
                <p:ph idx="1"/>
              </p:nvPr>
            </p:nvSpPr>
            <p:spPr>
              <a:xfrm>
                <a:off x="1077687" y="2248664"/>
                <a:ext cx="10418988" cy="4286531"/>
              </a:xfrm>
              <a:ln>
                <a:solidFill>
                  <a:schemeClr val="bg2">
                    <a:lumMod val="20000"/>
                    <a:lumOff val="80000"/>
                  </a:schemeClr>
                </a:solidFill>
              </a:ln>
            </p:spPr>
            <p:txBody>
              <a:bodyPr>
                <a:normAutofit/>
              </a:bodyPr>
              <a:lstStyle/>
              <a:p>
                <a:pPr marL="182880" lvl="1" indent="0">
                  <a:buNone/>
                </a:pPr>
                <a:r>
                  <a:rPr lang="en-US" sz="2800" dirty="0"/>
                  <a:t>Case Study Description</a:t>
                </a:r>
              </a:p>
              <a:p>
                <a:pPr lvl="2"/>
                <a:r>
                  <a:rPr lang="en-US" dirty="0"/>
                  <a:t>NLP also modeled in </a:t>
                </a:r>
                <a:r>
                  <a:rPr lang="en-US" dirty="0" err="1">
                    <a:solidFill>
                      <a:srgbClr val="C2A1D3"/>
                    </a:solidFill>
                  </a:rPr>
                  <a:t>JuMP</a:t>
                </a:r>
                <a:r>
                  <a:rPr lang="en-US" dirty="0"/>
                  <a:t>, but solved using IPOPT </a:t>
                </a:r>
                <a:r>
                  <a:rPr lang="en-US" dirty="0">
                    <a:hlinkClick r:id="rId3" action="ppaction://hlinksldjump"/>
                  </a:rPr>
                  <a:t>[36] </a:t>
                </a:r>
                <a:r>
                  <a:rPr lang="en-US" dirty="0"/>
                  <a:t>using the HSL_MA86 solver </a:t>
                </a:r>
                <a:r>
                  <a:rPr lang="en-US" dirty="0">
                    <a:hlinkClick r:id="rId3" action="ppaction://hlinksldjump"/>
                  </a:rPr>
                  <a:t>[37]</a:t>
                </a:r>
                <a:endParaRPr lang="en-US" dirty="0"/>
              </a:p>
              <a:p>
                <a:pPr lvl="3"/>
                <a:r>
                  <a:rPr lang="en-US" dirty="0"/>
                  <a:t>A single-period of the Multi-period SOCP has</a:t>
                </a:r>
              </a:p>
              <a:p>
                <a:pPr lvl="4"/>
                <a14:m>
                  <m:oMath xmlns:m="http://schemas.openxmlformats.org/officeDocument/2006/math">
                    <m:r>
                      <a:rPr lang="en-US" b="0" i="1" dirty="0" smtClean="0">
                        <a:latin typeface="Cambria Math" panose="02040503050406030204" pitchFamily="18" charset="0"/>
                      </a:rPr>
                      <m:t>3.6</m:t>
                    </m:r>
                  </m:oMath>
                </a14:m>
                <a:r>
                  <a:rPr lang="en-US" i="0" dirty="0">
                    <a:latin typeface="+mj-lt"/>
                  </a:rPr>
                  <a:t>k</a:t>
                </a:r>
                <a14:m>
                  <m:oMath xmlns:m="http://schemas.openxmlformats.org/officeDocument/2006/math">
                    <m:r>
                      <a:rPr lang="en-US" i="1" dirty="0">
                        <a:latin typeface="Cambria Math" panose="02040503050406030204" pitchFamily="18" charset="0"/>
                      </a:rPr>
                      <m:t> </m:t>
                    </m:r>
                  </m:oMath>
                </a14:m>
                <a:r>
                  <a:rPr lang="en-US" dirty="0"/>
                  <a:t>variables </a:t>
                </a:r>
              </a:p>
              <a:p>
                <a:pPr lvl="4"/>
                <a14:m>
                  <m:oMath xmlns:m="http://schemas.openxmlformats.org/officeDocument/2006/math">
                    <m:r>
                      <a:rPr lang="en-US" b="0" i="1" dirty="0" smtClean="0">
                        <a:latin typeface="Cambria Math" panose="02040503050406030204" pitchFamily="18" charset="0"/>
                      </a:rPr>
                      <m:t>1.6</m:t>
                    </m:r>
                  </m:oMath>
                </a14:m>
                <a:r>
                  <a:rPr lang="en-US" i="0" dirty="0">
                    <a:latin typeface="+mj-lt"/>
                  </a:rPr>
                  <a:t>k</a:t>
                </a:r>
                <a:r>
                  <a:rPr lang="en-US" dirty="0"/>
                  <a:t> linear constraints</a:t>
                </a:r>
              </a:p>
              <a:p>
                <a:pPr lvl="4"/>
                <a14:m>
                  <m:oMath xmlns:m="http://schemas.openxmlformats.org/officeDocument/2006/math">
                    <m:r>
                      <a:rPr lang="en-US" b="0" i="1" dirty="0" smtClean="0">
                        <a:latin typeface="Cambria Math" panose="02040503050406030204" pitchFamily="18" charset="0"/>
                      </a:rPr>
                      <m:t>0.7</m:t>
                    </m:r>
                  </m:oMath>
                </a14:m>
                <a:r>
                  <a:rPr lang="en-US" i="0" dirty="0">
                    <a:latin typeface="+mj-lt"/>
                  </a:rPr>
                  <a:t>k</a:t>
                </a:r>
                <a:r>
                  <a:rPr lang="en-US" dirty="0"/>
                  <a:t> SOC constraints</a:t>
                </a:r>
              </a:p>
              <a:p>
                <a:pPr lvl="4"/>
                <a14:m>
                  <m:oMath xmlns:m="http://schemas.openxmlformats.org/officeDocument/2006/math">
                    <m:r>
                      <a:rPr lang="en-US" b="0" i="1" smtClean="0">
                        <a:latin typeface="Cambria Math" panose="02040503050406030204" pitchFamily="18" charset="0"/>
                      </a:rPr>
                      <m:t>2</m:t>
                    </m:r>
                  </m:oMath>
                </a14:m>
                <a:r>
                  <a:rPr lang="en-US" dirty="0"/>
                  <a:t>k non-linear constraints</a:t>
                </a:r>
              </a:p>
              <a:p>
                <a:pPr marL="182880" lvl="1" indent="0">
                  <a:buNone/>
                </a:pPr>
                <a:endParaRPr lang="en-US" dirty="0"/>
              </a:p>
              <a:p>
                <a:pPr marL="182880" lvl="1" indent="0">
                  <a:buNone/>
                </a:pPr>
                <a:endParaRPr lang="en-US" dirty="0"/>
              </a:p>
            </p:txBody>
          </p:sp>
        </mc:Choice>
        <mc:Fallback xmlns="">
          <p:sp>
            <p:nvSpPr>
              <p:cNvPr id="3" name="Content Placeholder 2">
                <a:extLst>
                  <a:ext uri="{FF2B5EF4-FFF2-40B4-BE49-F238E27FC236}">
                    <a16:creationId xmlns:a16="http://schemas.microsoft.com/office/drawing/2014/main" id="{64BE6767-30AA-41AB-8C0B-29F30741AF76}"/>
                  </a:ext>
                </a:extLst>
              </p:cNvPr>
              <p:cNvSpPr>
                <a:spLocks noGrp="1" noRot="1" noChangeAspect="1" noMove="1" noResize="1" noEditPoints="1" noAdjustHandles="1" noChangeArrowheads="1" noChangeShapeType="1" noTextEdit="1"/>
              </p:cNvSpPr>
              <p:nvPr>
                <p:ph idx="1"/>
              </p:nvPr>
            </p:nvSpPr>
            <p:spPr>
              <a:xfrm>
                <a:off x="1077687" y="2248664"/>
                <a:ext cx="10418988" cy="4286531"/>
              </a:xfrm>
              <a:blipFill>
                <a:blip r:embed="rId4"/>
                <a:stretch>
                  <a:fillRect l="-292" t="-3262"/>
                </a:stretch>
              </a:blipFill>
              <a:ln>
                <a:solidFill>
                  <a:schemeClr val="bg2">
                    <a:lumMod val="20000"/>
                    <a:lumOff val="80000"/>
                  </a:schemeClr>
                </a:solidFill>
              </a:ln>
            </p:spPr>
            <p:txBody>
              <a:bodyPr/>
              <a:lstStyle/>
              <a:p>
                <a:r>
                  <a:rPr lang="en-US">
                    <a:noFill/>
                  </a:rPr>
                  <a:t> </a:t>
                </a:r>
              </a:p>
            </p:txBody>
          </p:sp>
        </mc:Fallback>
      </mc:AlternateContent>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dirty="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spTree>
    <p:extLst>
      <p:ext uri="{BB962C8B-B14F-4D97-AF65-F5344CB8AC3E}">
        <p14:creationId xmlns:p14="http://schemas.microsoft.com/office/powerpoint/2010/main" val="58596706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4BE6767-30AA-41AB-8C0B-29F30741AF76}"/>
                  </a:ext>
                </a:extLst>
              </p:cNvPr>
              <p:cNvSpPr>
                <a:spLocks noGrp="1"/>
              </p:cNvSpPr>
              <p:nvPr>
                <p:ph idx="1"/>
              </p:nvPr>
            </p:nvSpPr>
            <p:spPr>
              <a:xfrm>
                <a:off x="1077687" y="2248664"/>
                <a:ext cx="10418988" cy="4286531"/>
              </a:xfrm>
              <a:ln>
                <a:solidFill>
                  <a:schemeClr val="bg2">
                    <a:lumMod val="20000"/>
                    <a:lumOff val="80000"/>
                  </a:schemeClr>
                </a:solidFill>
              </a:ln>
            </p:spPr>
            <p:txBody>
              <a:bodyPr>
                <a:normAutofit/>
              </a:bodyPr>
              <a:lstStyle/>
              <a:p>
                <a:pPr marL="182880" lvl="1" indent="0">
                  <a:buNone/>
                </a:pPr>
                <a:r>
                  <a:rPr lang="en-US" sz="2800" dirty="0"/>
                  <a:t>Results</a:t>
                </a:r>
              </a:p>
              <a:p>
                <a:pPr lvl="2"/>
                <a14:m>
                  <m:oMath xmlns:m="http://schemas.openxmlformats.org/officeDocument/2006/math">
                    <m:r>
                      <a:rPr lang="en-US" b="0" i="1" smtClean="0">
                        <a:latin typeface="Cambria Math" panose="02040503050406030204" pitchFamily="18" charset="0"/>
                      </a:rPr>
                      <m:t>2</m:t>
                    </m:r>
                  </m:oMath>
                </a14:m>
                <a:r>
                  <a:rPr lang="en-US" dirty="0"/>
                  <a:t> levels for both loads (low and high) and solar PV generation (low and high)</a:t>
                </a:r>
              </a:p>
              <a:p>
                <a:pPr lvl="2"/>
                <a:endParaRPr lang="en-US" dirty="0"/>
              </a:p>
              <a:p>
                <a:pPr lvl="2"/>
                <a:r>
                  <a:rPr lang="en-US" dirty="0"/>
                  <a:t>‘High’ implies Base Values for both Loads as well as solar PV</a:t>
                </a:r>
              </a:p>
              <a:p>
                <a:pPr lvl="2"/>
                <a:endParaRPr lang="en-US" dirty="0"/>
              </a:p>
              <a:p>
                <a:pPr lvl="2"/>
                <a:r>
                  <a:rPr lang="en-US" dirty="0"/>
                  <a:t>‘Low’ implies </a:t>
                </a:r>
                <a14:m>
                  <m:oMath xmlns:m="http://schemas.openxmlformats.org/officeDocument/2006/math">
                    <m:r>
                      <a:rPr lang="en-US" b="0" i="1" smtClean="0">
                        <a:latin typeface="Cambria Math" panose="02040503050406030204" pitchFamily="18" charset="0"/>
                      </a:rPr>
                      <m:t>50%</m:t>
                    </m:r>
                  </m:oMath>
                </a14:m>
                <a:r>
                  <a:rPr lang="en-US" dirty="0"/>
                  <a:t> of the base values in both cases.</a:t>
                </a:r>
              </a:p>
              <a:p>
                <a:pPr lvl="2"/>
                <a:endParaRPr lang="en-US" dirty="0"/>
              </a:p>
              <a:p>
                <a:pPr lvl="2"/>
                <a:r>
                  <a:rPr lang="en-US" dirty="0"/>
                  <a:t>Thus </a:t>
                </a:r>
                <a14:m>
                  <m:oMath xmlns:m="http://schemas.openxmlformats.org/officeDocument/2006/math">
                    <m:r>
                      <a:rPr lang="en-US" b="0" i="1" smtClean="0">
                        <a:latin typeface="Cambria Math" panose="02040503050406030204" pitchFamily="18" charset="0"/>
                      </a:rPr>
                      <m:t>4</m:t>
                    </m:r>
                  </m:oMath>
                </a14:m>
                <a:r>
                  <a:rPr lang="en-US" dirty="0"/>
                  <a:t> scenarios are modeled:</a:t>
                </a:r>
              </a:p>
              <a:p>
                <a:pPr lvl="3"/>
                <a:r>
                  <a:rPr lang="en-US" dirty="0"/>
                  <a:t>LL (Low Solar, Low Loads)</a:t>
                </a:r>
              </a:p>
              <a:p>
                <a:pPr lvl="3"/>
                <a:r>
                  <a:rPr lang="en-US" dirty="0"/>
                  <a:t>LH (Low Solar, High Loads)</a:t>
                </a:r>
              </a:p>
              <a:p>
                <a:pPr lvl="3"/>
                <a:r>
                  <a:rPr lang="en-US" dirty="0"/>
                  <a:t>HL (High Solar, Low Loads)</a:t>
                </a:r>
              </a:p>
              <a:p>
                <a:pPr lvl="3"/>
                <a:r>
                  <a:rPr lang="en-US" dirty="0"/>
                  <a:t>HH (High Solar, High Loads)</a:t>
                </a:r>
              </a:p>
              <a:p>
                <a:pPr marL="182880" lvl="1" indent="0">
                  <a:buNone/>
                </a:pPr>
                <a:endParaRPr lang="en-US" dirty="0"/>
              </a:p>
              <a:p>
                <a:pPr marL="182880" lvl="1" indent="0">
                  <a:buNone/>
                </a:pPr>
                <a:endParaRPr lang="en-US" dirty="0"/>
              </a:p>
            </p:txBody>
          </p:sp>
        </mc:Choice>
        <mc:Fallback xmlns="">
          <p:sp>
            <p:nvSpPr>
              <p:cNvPr id="3" name="Content Placeholder 2">
                <a:extLst>
                  <a:ext uri="{FF2B5EF4-FFF2-40B4-BE49-F238E27FC236}">
                    <a16:creationId xmlns:a16="http://schemas.microsoft.com/office/drawing/2014/main" id="{64BE6767-30AA-41AB-8C0B-29F30741AF76}"/>
                  </a:ext>
                </a:extLst>
              </p:cNvPr>
              <p:cNvSpPr>
                <a:spLocks noGrp="1" noRot="1" noChangeAspect="1" noMove="1" noResize="1" noEditPoints="1" noAdjustHandles="1" noChangeArrowheads="1" noChangeShapeType="1" noTextEdit="1"/>
              </p:cNvSpPr>
              <p:nvPr>
                <p:ph idx="1"/>
              </p:nvPr>
            </p:nvSpPr>
            <p:spPr>
              <a:xfrm>
                <a:off x="1077687" y="2248664"/>
                <a:ext cx="10418988" cy="4286531"/>
              </a:xfrm>
              <a:blipFill>
                <a:blip r:embed="rId3"/>
                <a:stretch>
                  <a:fillRect l="-292" t="-3262"/>
                </a:stretch>
              </a:blipFill>
              <a:ln>
                <a:solidFill>
                  <a:schemeClr val="bg2">
                    <a:lumMod val="20000"/>
                    <a:lumOff val="80000"/>
                  </a:schemeClr>
                </a:solidFill>
              </a:ln>
            </p:spPr>
            <p:txBody>
              <a:bodyPr/>
              <a:lstStyle/>
              <a:p>
                <a:r>
                  <a:rPr lang="en-US">
                    <a:noFill/>
                  </a:rPr>
                  <a:t> </a:t>
                </a:r>
              </a:p>
            </p:txBody>
          </p:sp>
        </mc:Fallback>
      </mc:AlternateContent>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dirty="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grpSp>
        <p:nvGrpSpPr>
          <p:cNvPr id="7" name="Group 6">
            <a:extLst>
              <a:ext uri="{FF2B5EF4-FFF2-40B4-BE49-F238E27FC236}">
                <a16:creationId xmlns:a16="http://schemas.microsoft.com/office/drawing/2014/main" id="{DD17197B-09A9-8B24-6454-3EFD1F676E9A}"/>
              </a:ext>
            </a:extLst>
          </p:cNvPr>
          <p:cNvGrpSpPr/>
          <p:nvPr/>
        </p:nvGrpSpPr>
        <p:grpSpPr>
          <a:xfrm>
            <a:off x="5643019" y="4514687"/>
            <a:ext cx="5373188" cy="1522020"/>
            <a:chOff x="5643019" y="4514687"/>
            <a:chExt cx="5373188" cy="1522020"/>
          </a:xfrm>
        </p:grpSpPr>
        <p:pic>
          <p:nvPicPr>
            <p:cNvPr id="5" name="Picture 4">
              <a:extLst>
                <a:ext uri="{FF2B5EF4-FFF2-40B4-BE49-F238E27FC236}">
                  <a16:creationId xmlns:a16="http://schemas.microsoft.com/office/drawing/2014/main" id="{13496649-7A91-4CEB-A7B8-178A281E3C91}"/>
                </a:ext>
              </a:extLst>
            </p:cNvPr>
            <p:cNvPicPr>
              <a:picLocks noChangeAspect="1"/>
            </p:cNvPicPr>
            <p:nvPr/>
          </p:nvPicPr>
          <p:blipFill>
            <a:blip r:embed="rId4"/>
            <a:stretch>
              <a:fillRect/>
            </a:stretch>
          </p:blipFill>
          <p:spPr>
            <a:xfrm>
              <a:off x="5648325" y="4514687"/>
              <a:ext cx="5367882" cy="976574"/>
            </a:xfrm>
            <a:prstGeom prst="rect">
              <a:avLst/>
            </a:prstGeom>
            <a:ln>
              <a:solidFill>
                <a:schemeClr val="accent1"/>
              </a:solidFill>
            </a:ln>
          </p:spPr>
        </p:pic>
        <p:sp>
          <p:nvSpPr>
            <p:cNvPr id="6" name="TextBox 5">
              <a:extLst>
                <a:ext uri="{FF2B5EF4-FFF2-40B4-BE49-F238E27FC236}">
                  <a16:creationId xmlns:a16="http://schemas.microsoft.com/office/drawing/2014/main" id="{43615D0D-CA21-3628-581E-73B090CDF702}"/>
                </a:ext>
              </a:extLst>
            </p:cNvPr>
            <p:cNvSpPr txBox="1"/>
            <p:nvPr/>
          </p:nvSpPr>
          <p:spPr>
            <a:xfrm>
              <a:off x="5643019" y="5667375"/>
              <a:ext cx="5367882" cy="369332"/>
            </a:xfrm>
            <a:prstGeom prst="rect">
              <a:avLst/>
            </a:prstGeom>
            <a:noFill/>
            <a:ln>
              <a:solidFill>
                <a:schemeClr val="accent1"/>
              </a:solidFill>
            </a:ln>
          </p:spPr>
          <p:txBody>
            <a:bodyPr wrap="square" rtlCol="0">
              <a:spAutoFit/>
            </a:bodyPr>
            <a:lstStyle/>
            <a:p>
              <a:r>
                <a:rPr lang="en-US" dirty="0">
                  <a:solidFill>
                    <a:schemeClr val="bg1"/>
                  </a:solidFill>
                </a:rPr>
                <a:t>Different Solar and Load Cases</a:t>
              </a:r>
            </a:p>
          </p:txBody>
        </p:sp>
      </p:grpSp>
    </p:spTree>
    <p:extLst>
      <p:ext uri="{BB962C8B-B14F-4D97-AF65-F5344CB8AC3E}">
        <p14:creationId xmlns:p14="http://schemas.microsoft.com/office/powerpoint/2010/main" val="317504138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BE6767-30AA-41AB-8C0B-29F30741AF76}"/>
              </a:ext>
            </a:extLst>
          </p:cNvPr>
          <p:cNvSpPr>
            <a:spLocks noGrp="1"/>
          </p:cNvSpPr>
          <p:nvPr>
            <p:ph idx="1"/>
          </p:nvPr>
        </p:nvSpPr>
        <p:spPr>
          <a:xfrm>
            <a:off x="1077686" y="2248664"/>
            <a:ext cx="5246913" cy="4286531"/>
          </a:xfrm>
          <a:ln>
            <a:solidFill>
              <a:schemeClr val="bg2">
                <a:lumMod val="20000"/>
                <a:lumOff val="80000"/>
              </a:schemeClr>
            </a:solidFill>
          </a:ln>
        </p:spPr>
        <p:txBody>
          <a:bodyPr>
            <a:normAutofit lnSpcReduction="10000"/>
          </a:bodyPr>
          <a:lstStyle/>
          <a:p>
            <a:pPr marL="182880" lvl="1" indent="0">
              <a:buNone/>
            </a:pPr>
            <a:r>
              <a:rPr lang="en-US" sz="2800" dirty="0"/>
              <a:t>Results</a:t>
            </a:r>
          </a:p>
          <a:p>
            <a:pPr marL="182880" lvl="1" indent="0">
              <a:buNone/>
            </a:pPr>
            <a:endParaRPr lang="en-US" sz="2800" dirty="0"/>
          </a:p>
          <a:p>
            <a:pPr marL="182880" lvl="1" indent="0">
              <a:buNone/>
            </a:pPr>
            <a:r>
              <a:rPr lang="en-US" sz="2800" dirty="0"/>
              <a:t>Run 1: SOCP with NO Complementarity constraint added to objective function.</a:t>
            </a:r>
          </a:p>
          <a:p>
            <a:pPr marL="182880" lvl="1" indent="0">
              <a:buNone/>
            </a:pPr>
            <a:r>
              <a:rPr lang="en-US" sz="2800" dirty="0"/>
              <a:t>Run 2: SOCP with Complementarity constraint added to objective function.</a:t>
            </a:r>
          </a:p>
          <a:p>
            <a:pPr marL="182880" lvl="1" indent="0">
              <a:buNone/>
            </a:pPr>
            <a:r>
              <a:rPr lang="en-US" sz="2800" dirty="0"/>
              <a:t>Run 3: MI Problem which inherently solves with the Complementarity condition.</a:t>
            </a:r>
          </a:p>
          <a:p>
            <a:pPr marL="182880" lvl="1" indent="0">
              <a:buNone/>
            </a:pPr>
            <a:endParaRPr lang="en-US" dirty="0"/>
          </a:p>
          <a:p>
            <a:pPr marL="182880" lvl="1" indent="0">
              <a:buNone/>
            </a:pPr>
            <a:endParaRPr lang="en-US" dirty="0"/>
          </a:p>
        </p:txBody>
      </p:sp>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dirty="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pic>
        <p:nvPicPr>
          <p:cNvPr id="8" name="Picture 7">
            <a:extLst>
              <a:ext uri="{FF2B5EF4-FFF2-40B4-BE49-F238E27FC236}">
                <a16:creationId xmlns:a16="http://schemas.microsoft.com/office/drawing/2014/main" id="{DF80B76E-63AE-9971-5F0E-6899704BAEB9}"/>
              </a:ext>
            </a:extLst>
          </p:cNvPr>
          <p:cNvPicPr>
            <a:picLocks noChangeAspect="1"/>
          </p:cNvPicPr>
          <p:nvPr/>
        </p:nvPicPr>
        <p:blipFill>
          <a:blip r:embed="rId3"/>
          <a:stretch>
            <a:fillRect/>
          </a:stretch>
        </p:blipFill>
        <p:spPr>
          <a:xfrm>
            <a:off x="6581777" y="2181989"/>
            <a:ext cx="5058296" cy="3522742"/>
          </a:xfrm>
          <a:prstGeom prst="rect">
            <a:avLst/>
          </a:prstGeom>
        </p:spPr>
      </p:pic>
    </p:spTree>
    <p:extLst>
      <p:ext uri="{BB962C8B-B14F-4D97-AF65-F5344CB8AC3E}">
        <p14:creationId xmlns:p14="http://schemas.microsoft.com/office/powerpoint/2010/main" val="220560277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BE6767-30AA-41AB-8C0B-29F30741AF76}"/>
              </a:ext>
            </a:extLst>
          </p:cNvPr>
          <p:cNvSpPr>
            <a:spLocks noGrp="1"/>
          </p:cNvSpPr>
          <p:nvPr>
            <p:ph idx="1"/>
          </p:nvPr>
        </p:nvSpPr>
        <p:spPr>
          <a:xfrm>
            <a:off x="1077686" y="2248664"/>
            <a:ext cx="5246913" cy="4286531"/>
          </a:xfrm>
          <a:ln>
            <a:solidFill>
              <a:schemeClr val="bg2">
                <a:lumMod val="20000"/>
                <a:lumOff val="80000"/>
              </a:schemeClr>
            </a:solidFill>
          </a:ln>
        </p:spPr>
        <p:txBody>
          <a:bodyPr>
            <a:normAutofit/>
          </a:bodyPr>
          <a:lstStyle/>
          <a:p>
            <a:pPr marL="182880" lvl="1" indent="0">
              <a:buNone/>
            </a:pPr>
            <a:r>
              <a:rPr lang="en-US" sz="2800" dirty="0"/>
              <a:t>Results</a:t>
            </a:r>
          </a:p>
          <a:p>
            <a:pPr marL="182880" lvl="1" indent="0">
              <a:buNone/>
            </a:pPr>
            <a:endParaRPr lang="en-US" sz="2800" dirty="0"/>
          </a:p>
          <a:p>
            <a:pPr marL="182880" lvl="1" indent="0">
              <a:buNone/>
            </a:pPr>
            <a:r>
              <a:rPr lang="en-US" sz="2800" dirty="0"/>
              <a:t>Run 1: Gives a Physically unrealizable solution.</a:t>
            </a:r>
          </a:p>
          <a:p>
            <a:pPr marL="182880" lvl="1" indent="0">
              <a:buNone/>
            </a:pPr>
            <a:r>
              <a:rPr lang="en-US" sz="2800" dirty="0"/>
              <a:t>Run 2 and Run 3: Give the SAME feasible solution.</a:t>
            </a:r>
          </a:p>
          <a:p>
            <a:pPr marL="182880" lvl="1" indent="0">
              <a:buNone/>
            </a:pPr>
            <a:endParaRPr lang="en-US" dirty="0"/>
          </a:p>
          <a:p>
            <a:pPr marL="182880" lvl="1" indent="0">
              <a:buNone/>
            </a:pPr>
            <a:endParaRPr lang="en-US" dirty="0"/>
          </a:p>
        </p:txBody>
      </p:sp>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dirty="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pic>
        <p:nvPicPr>
          <p:cNvPr id="8" name="Picture 7">
            <a:extLst>
              <a:ext uri="{FF2B5EF4-FFF2-40B4-BE49-F238E27FC236}">
                <a16:creationId xmlns:a16="http://schemas.microsoft.com/office/drawing/2014/main" id="{DF80B76E-63AE-9971-5F0E-6899704BAEB9}"/>
              </a:ext>
            </a:extLst>
          </p:cNvPr>
          <p:cNvPicPr>
            <a:picLocks noChangeAspect="1"/>
          </p:cNvPicPr>
          <p:nvPr/>
        </p:nvPicPr>
        <p:blipFill>
          <a:blip r:embed="rId3"/>
          <a:stretch>
            <a:fillRect/>
          </a:stretch>
        </p:blipFill>
        <p:spPr>
          <a:xfrm>
            <a:off x="6581777" y="2181989"/>
            <a:ext cx="5058296" cy="3522742"/>
          </a:xfrm>
          <a:prstGeom prst="rect">
            <a:avLst/>
          </a:prstGeom>
        </p:spPr>
      </p:pic>
    </p:spTree>
    <p:extLst>
      <p:ext uri="{BB962C8B-B14F-4D97-AF65-F5344CB8AC3E}">
        <p14:creationId xmlns:p14="http://schemas.microsoft.com/office/powerpoint/2010/main" val="139873361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BE6767-30AA-41AB-8C0B-29F30741AF76}"/>
              </a:ext>
            </a:extLst>
          </p:cNvPr>
          <p:cNvSpPr>
            <a:spLocks noGrp="1"/>
          </p:cNvSpPr>
          <p:nvPr>
            <p:ph idx="1"/>
          </p:nvPr>
        </p:nvSpPr>
        <p:spPr>
          <a:xfrm>
            <a:off x="1077686" y="2248664"/>
            <a:ext cx="5246913" cy="4286531"/>
          </a:xfrm>
          <a:ln>
            <a:solidFill>
              <a:schemeClr val="bg2">
                <a:lumMod val="20000"/>
                <a:lumOff val="80000"/>
              </a:schemeClr>
            </a:solidFill>
          </a:ln>
        </p:spPr>
        <p:txBody>
          <a:bodyPr>
            <a:normAutofit/>
          </a:bodyPr>
          <a:lstStyle/>
          <a:p>
            <a:pPr marL="182880" lvl="1" indent="0">
              <a:buNone/>
            </a:pPr>
            <a:r>
              <a:rPr lang="en-US" sz="2800" dirty="0"/>
              <a:t>Results</a:t>
            </a:r>
          </a:p>
          <a:p>
            <a:pPr marL="182880" lvl="1" indent="0">
              <a:buNone/>
            </a:pPr>
            <a:endParaRPr lang="en-US" sz="2800" dirty="0"/>
          </a:p>
          <a:p>
            <a:pPr marL="182880" lvl="1" indent="0">
              <a:buNone/>
            </a:pPr>
            <a:r>
              <a:rPr lang="en-US" sz="2800" dirty="0"/>
              <a:t>Run 2 and Run 3: Give the SAME feasible solution.</a:t>
            </a:r>
          </a:p>
          <a:p>
            <a:pPr marL="182880" lvl="1" indent="0">
              <a:buNone/>
            </a:pPr>
            <a:r>
              <a:rPr lang="en-US" sz="2800" dirty="0"/>
              <a:t>Also, the SAME Optimal solution.</a:t>
            </a:r>
          </a:p>
          <a:p>
            <a:pPr marL="182880" lvl="1" indent="0">
              <a:buNone/>
            </a:pPr>
            <a:endParaRPr lang="en-US" dirty="0"/>
          </a:p>
          <a:p>
            <a:pPr marL="182880" lvl="1" indent="0">
              <a:buNone/>
            </a:pPr>
            <a:endParaRPr lang="en-US" dirty="0"/>
          </a:p>
        </p:txBody>
      </p:sp>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dirty="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pic>
        <p:nvPicPr>
          <p:cNvPr id="5" name="Picture 4">
            <a:extLst>
              <a:ext uri="{FF2B5EF4-FFF2-40B4-BE49-F238E27FC236}">
                <a16:creationId xmlns:a16="http://schemas.microsoft.com/office/drawing/2014/main" id="{7D12C105-D2FF-2C98-EE21-E74EB6FB2A82}"/>
              </a:ext>
            </a:extLst>
          </p:cNvPr>
          <p:cNvPicPr>
            <a:picLocks noChangeAspect="1"/>
          </p:cNvPicPr>
          <p:nvPr/>
        </p:nvPicPr>
        <p:blipFill>
          <a:blip r:embed="rId3"/>
          <a:stretch>
            <a:fillRect/>
          </a:stretch>
        </p:blipFill>
        <p:spPr>
          <a:xfrm>
            <a:off x="6686443" y="2346390"/>
            <a:ext cx="5181384" cy="3675544"/>
          </a:xfrm>
          <a:prstGeom prst="rect">
            <a:avLst/>
          </a:prstGeom>
        </p:spPr>
      </p:pic>
    </p:spTree>
    <p:extLst>
      <p:ext uri="{BB962C8B-B14F-4D97-AF65-F5344CB8AC3E}">
        <p14:creationId xmlns:p14="http://schemas.microsoft.com/office/powerpoint/2010/main" val="340701183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4BE6767-30AA-41AB-8C0B-29F30741AF76}"/>
                  </a:ext>
                </a:extLst>
              </p:cNvPr>
              <p:cNvSpPr>
                <a:spLocks noGrp="1"/>
              </p:cNvSpPr>
              <p:nvPr>
                <p:ph idx="1"/>
              </p:nvPr>
            </p:nvSpPr>
            <p:spPr>
              <a:xfrm>
                <a:off x="1077687" y="2248664"/>
                <a:ext cx="6932838" cy="4286531"/>
              </a:xfrm>
              <a:ln>
                <a:solidFill>
                  <a:schemeClr val="bg2">
                    <a:lumMod val="20000"/>
                    <a:lumOff val="80000"/>
                  </a:schemeClr>
                </a:solidFill>
              </a:ln>
            </p:spPr>
            <p:txBody>
              <a:bodyPr>
                <a:normAutofit/>
              </a:bodyPr>
              <a:lstStyle/>
              <a:p>
                <a:pPr marL="182880" lvl="1" indent="0">
                  <a:buNone/>
                </a:pPr>
                <a:r>
                  <a:rPr lang="en-US" sz="2800" dirty="0"/>
                  <a:t>Results</a:t>
                </a:r>
              </a:p>
              <a:p>
                <a:pPr lvl="1"/>
                <a:r>
                  <a:rPr lang="en-US" dirty="0"/>
                  <a:t>Optimality gap always below 3% for different solar penetration levels.</a:t>
                </a:r>
              </a:p>
              <a:p>
                <a:pPr lvl="1"/>
                <a:r>
                  <a:rPr lang="en-US" dirty="0"/>
                  <a:t>Feasible solutions always (</a:t>
                </a:r>
                <a14:m>
                  <m:oMath xmlns:m="http://schemas.openxmlformats.org/officeDocument/2006/math">
                    <m:r>
                      <a:rPr lang="en-US" b="0" i="1" smtClean="0">
                        <a:latin typeface="Cambria Math" panose="02040503050406030204" pitchFamily="18" charset="0"/>
                      </a:rPr>
                      <m:t>&lt;1</m:t>
                    </m:r>
                    <m:r>
                      <a:rPr lang="en-US" b="0" i="1" smtClean="0">
                        <a:latin typeface="Cambria Math" panose="02040503050406030204" pitchFamily="18" charset="0"/>
                      </a:rPr>
                      <m:t>𝑒</m:t>
                    </m:r>
                    <m:r>
                      <a:rPr lang="en-US" b="0" i="1" smtClean="0">
                        <a:latin typeface="Cambria Math" panose="02040503050406030204" pitchFamily="18" charset="0"/>
                      </a:rPr>
                      <m:t>−5</m:t>
                    </m:r>
                    <m:r>
                      <a:rPr lang="en-US" b="0" i="1" smtClean="0">
                        <a:latin typeface="Cambria Math" panose="02040503050406030204" pitchFamily="18" charset="0"/>
                      </a:rPr>
                      <m:t>𝑝𝑢</m:t>
                    </m:r>
                  </m:oMath>
                </a14:m>
                <a:r>
                  <a:rPr lang="en-US" dirty="0"/>
                  <a:t> difference).</a:t>
                </a:r>
              </a:p>
              <a:p>
                <a:pPr lvl="1"/>
                <a:r>
                  <a:rPr lang="en-US" dirty="0"/>
                  <a:t>Solution times </a:t>
                </a:r>
                <a14:m>
                  <m:oMath xmlns:m="http://schemas.openxmlformats.org/officeDocument/2006/math">
                    <m:r>
                      <a:rPr lang="en-US" b="0" i="1" smtClean="0">
                        <a:latin typeface="Cambria Math" panose="02040503050406030204" pitchFamily="18" charset="0"/>
                      </a:rPr>
                      <m:t>&lt;45</m:t>
                    </m:r>
                    <m:r>
                      <a:rPr lang="en-US" b="0" i="1" smtClean="0">
                        <a:latin typeface="Cambria Math" panose="02040503050406030204" pitchFamily="18" charset="0"/>
                      </a:rPr>
                      <m:t>𝑠</m:t>
                    </m:r>
                  </m:oMath>
                </a14:m>
                <a:endParaRPr lang="en-US" dirty="0"/>
              </a:p>
              <a:p>
                <a:pPr lvl="1"/>
                <a:r>
                  <a:rPr lang="en-US" dirty="0"/>
                  <a:t>NLP total time assuming parallelized operation over every single time step.</a:t>
                </a:r>
              </a:p>
              <a:p>
                <a:pPr marL="182880" lvl="1" indent="0">
                  <a:buNone/>
                </a:pPr>
                <a:endParaRPr lang="en-US" dirty="0"/>
              </a:p>
              <a:p>
                <a:pPr marL="182880" lvl="1" indent="0">
                  <a:buNone/>
                </a:pPr>
                <a:endParaRPr lang="en-US" dirty="0"/>
              </a:p>
            </p:txBody>
          </p:sp>
        </mc:Choice>
        <mc:Fallback xmlns="">
          <p:sp>
            <p:nvSpPr>
              <p:cNvPr id="3" name="Content Placeholder 2">
                <a:extLst>
                  <a:ext uri="{FF2B5EF4-FFF2-40B4-BE49-F238E27FC236}">
                    <a16:creationId xmlns:a16="http://schemas.microsoft.com/office/drawing/2014/main" id="{64BE6767-30AA-41AB-8C0B-29F30741AF76}"/>
                  </a:ext>
                </a:extLst>
              </p:cNvPr>
              <p:cNvSpPr>
                <a:spLocks noGrp="1" noRot="1" noChangeAspect="1" noMove="1" noResize="1" noEditPoints="1" noAdjustHandles="1" noChangeArrowheads="1" noChangeShapeType="1" noTextEdit="1"/>
              </p:cNvSpPr>
              <p:nvPr>
                <p:ph idx="1"/>
              </p:nvPr>
            </p:nvSpPr>
            <p:spPr>
              <a:xfrm>
                <a:off x="1077687" y="2248664"/>
                <a:ext cx="6932838" cy="4286531"/>
              </a:xfrm>
              <a:blipFill>
                <a:blip r:embed="rId3"/>
                <a:stretch>
                  <a:fillRect l="-439" t="-3262"/>
                </a:stretch>
              </a:blipFill>
              <a:ln>
                <a:solidFill>
                  <a:schemeClr val="bg2">
                    <a:lumMod val="20000"/>
                    <a:lumOff val="80000"/>
                  </a:schemeClr>
                </a:solidFill>
              </a:ln>
            </p:spPr>
            <p:txBody>
              <a:bodyPr/>
              <a:lstStyle/>
              <a:p>
                <a:r>
                  <a:rPr lang="en-US">
                    <a:noFill/>
                  </a:rPr>
                  <a:t> </a:t>
                </a:r>
              </a:p>
            </p:txBody>
          </p:sp>
        </mc:Fallback>
      </mc:AlternateContent>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dirty="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grpSp>
        <p:nvGrpSpPr>
          <p:cNvPr id="9" name="Group 8">
            <a:extLst>
              <a:ext uri="{FF2B5EF4-FFF2-40B4-BE49-F238E27FC236}">
                <a16:creationId xmlns:a16="http://schemas.microsoft.com/office/drawing/2014/main" id="{6D40625B-79B9-1450-D829-09C941F20122}"/>
              </a:ext>
            </a:extLst>
          </p:cNvPr>
          <p:cNvGrpSpPr/>
          <p:nvPr/>
        </p:nvGrpSpPr>
        <p:grpSpPr>
          <a:xfrm>
            <a:off x="8122850" y="2248664"/>
            <a:ext cx="3954850" cy="2341016"/>
            <a:chOff x="8122850" y="2248664"/>
            <a:chExt cx="3954850" cy="2341016"/>
          </a:xfrm>
        </p:grpSpPr>
        <p:pic>
          <p:nvPicPr>
            <p:cNvPr id="7" name="Picture 6">
              <a:extLst>
                <a:ext uri="{FF2B5EF4-FFF2-40B4-BE49-F238E27FC236}">
                  <a16:creationId xmlns:a16="http://schemas.microsoft.com/office/drawing/2014/main" id="{FC6E046F-33D8-BF1D-A651-916998315688}"/>
                </a:ext>
              </a:extLst>
            </p:cNvPr>
            <p:cNvPicPr>
              <a:picLocks noChangeAspect="1"/>
            </p:cNvPicPr>
            <p:nvPr/>
          </p:nvPicPr>
          <p:blipFill>
            <a:blip r:embed="rId4"/>
            <a:stretch>
              <a:fillRect/>
            </a:stretch>
          </p:blipFill>
          <p:spPr>
            <a:xfrm>
              <a:off x="8122850" y="2248664"/>
              <a:ext cx="3954850" cy="1486065"/>
            </a:xfrm>
            <a:prstGeom prst="rect">
              <a:avLst/>
            </a:prstGeom>
            <a:ln>
              <a:solidFill>
                <a:schemeClr val="accent1"/>
              </a:solidFill>
            </a:ln>
          </p:spPr>
        </p:pic>
        <p:sp>
          <p:nvSpPr>
            <p:cNvPr id="8" name="TextBox 7">
              <a:extLst>
                <a:ext uri="{FF2B5EF4-FFF2-40B4-BE49-F238E27FC236}">
                  <a16:creationId xmlns:a16="http://schemas.microsoft.com/office/drawing/2014/main" id="{3D15F088-A73A-D7DB-7436-5B55324DD9BF}"/>
                </a:ext>
              </a:extLst>
            </p:cNvPr>
            <p:cNvSpPr txBox="1"/>
            <p:nvPr/>
          </p:nvSpPr>
          <p:spPr>
            <a:xfrm>
              <a:off x="8122850" y="3943349"/>
              <a:ext cx="3954850" cy="646331"/>
            </a:xfrm>
            <a:prstGeom prst="rect">
              <a:avLst/>
            </a:prstGeom>
            <a:noFill/>
            <a:ln>
              <a:solidFill>
                <a:schemeClr val="accent1"/>
              </a:solidFill>
            </a:ln>
          </p:spPr>
          <p:txBody>
            <a:bodyPr wrap="square" rtlCol="0">
              <a:spAutoFit/>
            </a:bodyPr>
            <a:lstStyle/>
            <a:p>
              <a:r>
                <a:rPr lang="en-US" dirty="0">
                  <a:solidFill>
                    <a:schemeClr val="bg1"/>
                  </a:solidFill>
                </a:rPr>
                <a:t>Table: Comparison of the Optimality Gap Values of SOCP and NLP.</a:t>
              </a:r>
            </a:p>
          </p:txBody>
        </p:sp>
      </p:grpSp>
      <p:pic>
        <p:nvPicPr>
          <p:cNvPr id="11" name="Picture 10">
            <a:extLst>
              <a:ext uri="{FF2B5EF4-FFF2-40B4-BE49-F238E27FC236}">
                <a16:creationId xmlns:a16="http://schemas.microsoft.com/office/drawing/2014/main" id="{6BCC5B2B-08F9-3951-F0F1-1ABA23337A8D}"/>
              </a:ext>
            </a:extLst>
          </p:cNvPr>
          <p:cNvPicPr>
            <a:picLocks noChangeAspect="1"/>
          </p:cNvPicPr>
          <p:nvPr/>
        </p:nvPicPr>
        <p:blipFill>
          <a:blip r:embed="rId5"/>
          <a:stretch>
            <a:fillRect/>
          </a:stretch>
        </p:blipFill>
        <p:spPr>
          <a:xfrm>
            <a:off x="8205238" y="4798300"/>
            <a:ext cx="3653933" cy="1297700"/>
          </a:xfrm>
          <a:prstGeom prst="rect">
            <a:avLst/>
          </a:prstGeom>
          <a:ln>
            <a:solidFill>
              <a:schemeClr val="accent1"/>
            </a:solidFill>
          </a:ln>
        </p:spPr>
      </p:pic>
    </p:spTree>
    <p:extLst>
      <p:ext uri="{BB962C8B-B14F-4D97-AF65-F5344CB8AC3E}">
        <p14:creationId xmlns:p14="http://schemas.microsoft.com/office/powerpoint/2010/main" val="266528029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549704-23C4-B094-622E-8880D581DDB1}"/>
              </a:ext>
            </a:extLst>
          </p:cNvPr>
          <p:cNvSpPr>
            <a:spLocks noGrp="1"/>
          </p:cNvSpPr>
          <p:nvPr>
            <p:ph type="title"/>
          </p:nvPr>
        </p:nvSpPr>
        <p:spPr/>
        <p:txBody>
          <a:bodyPr/>
          <a:lstStyle/>
          <a:p>
            <a:r>
              <a:rPr lang="en-IN" dirty="0"/>
              <a:t>References</a:t>
            </a:r>
          </a:p>
        </p:txBody>
      </p:sp>
      <p:sp>
        <p:nvSpPr>
          <p:cNvPr id="3" name="Content Placeholder 2">
            <a:extLst>
              <a:ext uri="{FF2B5EF4-FFF2-40B4-BE49-F238E27FC236}">
                <a16:creationId xmlns:a16="http://schemas.microsoft.com/office/drawing/2014/main" id="{1E746B68-8B8A-22C0-9957-1D01E835E282}"/>
              </a:ext>
            </a:extLst>
          </p:cNvPr>
          <p:cNvSpPr>
            <a:spLocks noGrp="1"/>
          </p:cNvSpPr>
          <p:nvPr>
            <p:ph idx="1"/>
          </p:nvPr>
        </p:nvSpPr>
        <p:spPr/>
        <p:txBody>
          <a:bodyPr/>
          <a:lstStyle/>
          <a:p>
            <a:r>
              <a:rPr lang="en-IN" dirty="0">
                <a:hlinkClick r:id="rId2"/>
              </a:rPr>
              <a:t>[22]</a:t>
            </a:r>
            <a:r>
              <a:rPr lang="en-IN" dirty="0"/>
              <a:t> Nazir, N., &amp; </a:t>
            </a:r>
            <a:r>
              <a:rPr lang="en-IN" dirty="0" err="1"/>
              <a:t>Almassalkhi</a:t>
            </a:r>
            <a:r>
              <a:rPr lang="en-IN" dirty="0"/>
              <a:t>, M. (2018). Receding-Horizon Optimization of Unbalanced Distribution Systems with Time-Scale Separation for Discrete and Continuous Control Devices. 2018 Power Systems Computation Conference (PSCC). IEEE. </a:t>
            </a:r>
            <a:r>
              <a:rPr lang="en-IN" dirty="0" err="1"/>
              <a:t>doi</a:t>
            </a:r>
            <a:r>
              <a:rPr lang="en-IN" dirty="0"/>
              <a:t>: 10.23919/PSCC.2018.8442555</a:t>
            </a:r>
          </a:p>
          <a:p>
            <a:r>
              <a:rPr lang="en-IN" dirty="0">
                <a:hlinkClick r:id="rId3"/>
              </a:rPr>
              <a:t>[36] </a:t>
            </a:r>
            <a:r>
              <a:rPr lang="en-IN" dirty="0"/>
              <a:t> </a:t>
            </a:r>
            <a:r>
              <a:rPr lang="en-US" dirty="0" err="1"/>
              <a:t>Wächter</a:t>
            </a:r>
            <a:r>
              <a:rPr lang="en-US" dirty="0"/>
              <a:t>, A., &amp; </a:t>
            </a:r>
            <a:r>
              <a:rPr lang="en-US" dirty="0" err="1"/>
              <a:t>Biegler</a:t>
            </a:r>
            <a:r>
              <a:rPr lang="en-US" dirty="0"/>
              <a:t>, L. T. (2006). On the implementation of an interior-point filter line-search algorithm for large-scale nonlinear programming. Math. Program., 106(1), 25–57. </a:t>
            </a:r>
            <a:r>
              <a:rPr lang="en-US" dirty="0" err="1"/>
              <a:t>doi</a:t>
            </a:r>
            <a:r>
              <a:rPr lang="en-US" dirty="0"/>
              <a:t>: 10.1007/s10107-004-0559-y</a:t>
            </a:r>
          </a:p>
          <a:p>
            <a:r>
              <a:rPr lang="en-US" dirty="0">
                <a:hlinkClick r:id="rId4"/>
              </a:rPr>
              <a:t>[37] </a:t>
            </a:r>
            <a:r>
              <a:rPr lang="en-US" dirty="0"/>
              <a:t>HSL - Home Page. (2023, May 24). Retrieved from </a:t>
            </a:r>
            <a:r>
              <a:rPr lang="en-US" dirty="0">
                <a:hlinkClick r:id="rId5"/>
              </a:rPr>
              <a:t>https://www.hsl.rl.ac.uk</a:t>
            </a:r>
            <a:endParaRPr lang="en-US" dirty="0"/>
          </a:p>
          <a:p>
            <a:r>
              <a:rPr lang="en-US" dirty="0">
                <a:hlinkClick r:id="rId6" action="ppaction://hlinkfile"/>
              </a:rPr>
              <a:t>[16b]</a:t>
            </a:r>
            <a:r>
              <a:rPr lang="en-US" dirty="0"/>
              <a:t> </a:t>
            </a:r>
            <a:r>
              <a:rPr lang="en-US" dirty="0" err="1"/>
              <a:t>Briglia</a:t>
            </a:r>
            <a:r>
              <a:rPr lang="en-US" dirty="0"/>
              <a:t>, E., </a:t>
            </a:r>
            <a:r>
              <a:rPr lang="en-US" dirty="0" err="1"/>
              <a:t>Alaggia</a:t>
            </a:r>
            <a:r>
              <a:rPr lang="en-US" dirty="0"/>
              <a:t>, S., &amp; Paganini, F. (2017). Distribution network management based on optimal power flow: Integration of discrete decision variables. 2017 51st Annual Conference on Information Sciences and Systems (CISS). IEEE. </a:t>
            </a:r>
            <a:r>
              <a:rPr lang="en-US" dirty="0" err="1"/>
              <a:t>doi</a:t>
            </a:r>
            <a:r>
              <a:rPr lang="en-US" dirty="0"/>
              <a:t>: 10.1109/CISS.2017.7926079</a:t>
            </a:r>
            <a:endParaRPr lang="en-IN" dirty="0"/>
          </a:p>
        </p:txBody>
      </p:sp>
    </p:spTree>
    <p:extLst>
      <p:ext uri="{BB962C8B-B14F-4D97-AF65-F5344CB8AC3E}">
        <p14:creationId xmlns:p14="http://schemas.microsoft.com/office/powerpoint/2010/main" val="202363452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549704-23C4-B094-622E-8880D581DDB1}"/>
              </a:ext>
            </a:extLst>
          </p:cNvPr>
          <p:cNvSpPr>
            <a:spLocks noGrp="1"/>
          </p:cNvSpPr>
          <p:nvPr>
            <p:ph type="title"/>
          </p:nvPr>
        </p:nvSpPr>
        <p:spPr/>
        <p:txBody>
          <a:bodyPr/>
          <a:lstStyle/>
          <a:p>
            <a:r>
              <a:rPr lang="en-IN" dirty="0"/>
              <a:t>References</a:t>
            </a:r>
          </a:p>
        </p:txBody>
      </p:sp>
      <p:sp>
        <p:nvSpPr>
          <p:cNvPr id="3" name="Content Placeholder 2">
            <a:extLst>
              <a:ext uri="{FF2B5EF4-FFF2-40B4-BE49-F238E27FC236}">
                <a16:creationId xmlns:a16="http://schemas.microsoft.com/office/drawing/2014/main" id="{1E746B68-8B8A-22C0-9957-1D01E835E282}"/>
              </a:ext>
            </a:extLst>
          </p:cNvPr>
          <p:cNvSpPr>
            <a:spLocks noGrp="1"/>
          </p:cNvSpPr>
          <p:nvPr>
            <p:ph idx="1"/>
          </p:nvPr>
        </p:nvSpPr>
        <p:spPr/>
        <p:txBody>
          <a:bodyPr/>
          <a:lstStyle/>
          <a:p>
            <a:r>
              <a:rPr lang="en-US" dirty="0">
                <a:hlinkClick r:id="rId2"/>
              </a:rPr>
              <a:t>[20b] </a:t>
            </a:r>
            <a:r>
              <a:rPr lang="en-US" dirty="0"/>
              <a:t>Pandey, A., Agarwal, A., &amp; Pileggi, L. (2020). Incremental Model Building Homotopy Approach for Solving Exact AC-Constrained Optimal Power Flow. </a:t>
            </a:r>
            <a:r>
              <a:rPr lang="en-US" dirty="0" err="1"/>
              <a:t>arXiv</a:t>
            </a:r>
            <a:r>
              <a:rPr lang="en-US" dirty="0"/>
              <a:t>, 2011.00587. Retrieved from </a:t>
            </a:r>
            <a:r>
              <a:rPr lang="en-US" dirty="0">
                <a:hlinkClick r:id="rId3"/>
              </a:rPr>
              <a:t>https://arxiv.org/abs/2011.00587v1</a:t>
            </a:r>
            <a:endParaRPr lang="en-US" dirty="0"/>
          </a:p>
          <a:p>
            <a:r>
              <a:rPr lang="en-US" dirty="0">
                <a:hlinkClick r:id="rId4"/>
              </a:rPr>
              <a:t>[23b] </a:t>
            </a:r>
            <a:r>
              <a:rPr lang="en-US" dirty="0"/>
              <a:t>Pillage, L. (1998). Electronic Circuit &amp; System Simulation Methods (SRE). McGraw-Hill Professional. Retrieved from </a:t>
            </a:r>
            <a:r>
              <a:rPr lang="en-US" dirty="0">
                <a:hlinkClick r:id="rId5"/>
              </a:rPr>
              <a:t>https://www.amazon.com/Electronic-Circuit-System-Simulation-Methods/dp/0070501696</a:t>
            </a:r>
            <a:endParaRPr lang="en-US" dirty="0"/>
          </a:p>
          <a:p>
            <a:r>
              <a:rPr lang="en-US" dirty="0">
                <a:hlinkClick r:id="rId6"/>
              </a:rPr>
              <a:t>[24a] </a:t>
            </a:r>
            <a:r>
              <a:rPr lang="en-US" dirty="0"/>
              <a:t>Shao, C., Wang, X., Wang, X., Du, C., Dang, C., &amp; Liu, S. (2014). Cooperative Dispatch of Wind Generation and Electric Vehicles With Battery Storage Capacity Constraints in SCUC. IEEE Trans. Smart Grid, 5(5), 2219–2226. </a:t>
            </a:r>
            <a:r>
              <a:rPr lang="en-US" dirty="0" err="1"/>
              <a:t>doi</a:t>
            </a:r>
            <a:r>
              <a:rPr lang="en-US" dirty="0"/>
              <a:t>: 10.1109/TSG.2014.2316911</a:t>
            </a:r>
            <a:endParaRPr lang="en-IN" dirty="0"/>
          </a:p>
        </p:txBody>
      </p:sp>
    </p:spTree>
    <p:extLst>
      <p:ext uri="{BB962C8B-B14F-4D97-AF65-F5344CB8AC3E}">
        <p14:creationId xmlns:p14="http://schemas.microsoft.com/office/powerpoint/2010/main" val="229957225"/>
      </p:ext>
    </p:extLst>
  </p:cSld>
  <p:clrMapOvr>
    <a:masterClrMapping/>
  </p:clrMapOvr>
</p:sld>
</file>

<file path=ppt/theme/theme1.xml><?xml version="1.0" encoding="utf-8"?>
<a:theme xmlns:a="http://schemas.openxmlformats.org/drawingml/2006/main" name="Office Theme">
  <a:themeElements>
    <a:clrScheme name="2021-Brand-8-19-21">
      <a:dk1>
        <a:srgbClr val="000000"/>
      </a:dk1>
      <a:lt1>
        <a:srgbClr val="FFFFFF"/>
      </a:lt1>
      <a:dk2>
        <a:srgbClr val="4D4D4D"/>
      </a:dk2>
      <a:lt2>
        <a:srgbClr val="A60F2D"/>
      </a:lt2>
      <a:accent1>
        <a:srgbClr val="CA1237"/>
      </a:accent1>
      <a:accent2>
        <a:srgbClr val="002D61"/>
      </a:accent2>
      <a:accent3>
        <a:srgbClr val="F3E700"/>
      </a:accent3>
      <a:accent4>
        <a:srgbClr val="FF6727"/>
      </a:accent4>
      <a:accent5>
        <a:srgbClr val="AADC24"/>
      </a:accent5>
      <a:accent6>
        <a:srgbClr val="5BC3F5"/>
      </a:accent6>
      <a:hlink>
        <a:srgbClr val="CA1237"/>
      </a:hlink>
      <a:folHlink>
        <a:srgbClr val="FF0000"/>
      </a:folHlink>
    </a:clrScheme>
    <a:fontScheme name="Corbel">
      <a:majorFont>
        <a:latin typeface="Corbel"/>
        <a:ea typeface=""/>
        <a:cs typeface=""/>
      </a:majorFont>
      <a:minorFont>
        <a:latin typeface="Corbe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07b86a79-a0e0-4fae-97d8-d960552457a2"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8EDD631CF16A9D4597B7910261C15C8D" ma:contentTypeVersion="8" ma:contentTypeDescription="Create a new document." ma:contentTypeScope="" ma:versionID="6df697ab8c469b327c4ca0ad6150b4d8">
  <xsd:schema xmlns:xsd="http://www.w3.org/2001/XMLSchema" xmlns:xs="http://www.w3.org/2001/XMLSchema" xmlns:p="http://schemas.microsoft.com/office/2006/metadata/properties" xmlns:ns3="07b86a79-a0e0-4fae-97d8-d960552457a2" xmlns:ns4="40f16175-07f6-4179-a7d3-44240c48c007" targetNamespace="http://schemas.microsoft.com/office/2006/metadata/properties" ma:root="true" ma:fieldsID="82c1df116234835aaac4f6705de5e513" ns3:_="" ns4:_="">
    <xsd:import namespace="07b86a79-a0e0-4fae-97d8-d960552457a2"/>
    <xsd:import namespace="40f16175-07f6-4179-a7d3-44240c48c007"/>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DateTaken" minOccurs="0"/>
                <xsd:element ref="ns3:MediaLengthInSeconds"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7b86a79-a0e0-4fae-97d8-d960552457a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3" nillable="true" ma:displayName="MediaServiceDateTaken" ma:hidden="true" ma:indexed="true" ma:internalName="MediaServiceDateTaken" ma:readOnly="true">
      <xsd:simpleType>
        <xsd:restriction base="dms:Text"/>
      </xsd:simpleType>
    </xsd:element>
    <xsd:element name="MediaLengthInSeconds" ma:index="14" nillable="true" ma:displayName="MediaLengthInSeconds" ma:hidden="true" ma:internalName="MediaLengthInSeconds" ma:readOnly="true">
      <xsd:simpleType>
        <xsd:restriction base="dms:Unknown"/>
      </xsd:simpleType>
    </xsd:element>
    <xsd:element name="_activity" ma:index="15"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40f16175-07f6-4179-a7d3-44240c48c007"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F4FE37C-59E4-4EF4-8795-42EF570B5A85}">
  <ds:schemaRefs>
    <ds:schemaRef ds:uri="http://schemas.microsoft.com/office/2006/documentManagement/types"/>
    <ds:schemaRef ds:uri="http://www.w3.org/XML/1998/namespace"/>
    <ds:schemaRef ds:uri="http://purl.org/dc/terms/"/>
    <ds:schemaRef ds:uri="http://schemas.microsoft.com/office/2006/metadata/properties"/>
    <ds:schemaRef ds:uri="http://purl.org/dc/elements/1.1/"/>
    <ds:schemaRef ds:uri="http://purl.org/dc/dcmitype/"/>
    <ds:schemaRef ds:uri="http://schemas.microsoft.com/office/infopath/2007/PartnerControls"/>
    <ds:schemaRef ds:uri="http://schemas.openxmlformats.org/package/2006/metadata/core-properties"/>
    <ds:schemaRef ds:uri="40f16175-07f6-4179-a7d3-44240c48c007"/>
    <ds:schemaRef ds:uri="07b86a79-a0e0-4fae-97d8-d960552457a2"/>
  </ds:schemaRefs>
</ds:datastoreItem>
</file>

<file path=customXml/itemProps2.xml><?xml version="1.0" encoding="utf-8"?>
<ds:datastoreItem xmlns:ds="http://schemas.openxmlformats.org/officeDocument/2006/customXml" ds:itemID="{7EFD9054-912F-4B88-91C1-59322474C238}">
  <ds:schemaRefs>
    <ds:schemaRef ds:uri="http://schemas.microsoft.com/sharepoint/v3/contenttype/forms"/>
  </ds:schemaRefs>
</ds:datastoreItem>
</file>

<file path=customXml/itemProps3.xml><?xml version="1.0" encoding="utf-8"?>
<ds:datastoreItem xmlns:ds="http://schemas.openxmlformats.org/officeDocument/2006/customXml" ds:itemID="{C18629C6-1239-43B0-A562-8FCFB8E53B3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7b86a79-a0e0-4fae-97d8-d960552457a2"/>
    <ds:schemaRef ds:uri="40f16175-07f6-4179-a7d3-44240c48c00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Office Theme</Template>
  <TotalTime>3668</TotalTime>
  <Words>6368</Words>
  <Application>Microsoft Office PowerPoint</Application>
  <PresentationFormat>Widescreen</PresentationFormat>
  <Paragraphs>674</Paragraphs>
  <Slides>98</Slides>
  <Notes>9</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98</vt:i4>
      </vt:variant>
    </vt:vector>
  </HeadingPairs>
  <TitlesOfParts>
    <vt:vector size="108" baseType="lpstr">
      <vt:lpstr>Arial</vt:lpstr>
      <vt:lpstr>Biome</vt:lpstr>
      <vt:lpstr>Calibri</vt:lpstr>
      <vt:lpstr>Cambria</vt:lpstr>
      <vt:lpstr>Cambria Math</vt:lpstr>
      <vt:lpstr>Century</vt:lpstr>
      <vt:lpstr>Corbel</vt:lpstr>
      <vt:lpstr>Times New Roman</vt:lpstr>
      <vt:lpstr>Wingdings</vt:lpstr>
      <vt:lpstr>Office Theme</vt:lpstr>
      <vt:lpstr>Multi-Period Optimization for Power Distribution Systems with Battery Storage</vt:lpstr>
      <vt:lpstr>Multi-Period D-OPF simulation of a grid with DERs and Battery Storage</vt:lpstr>
      <vt:lpstr>Problem Statement</vt:lpstr>
      <vt:lpstr>Simulation Parameters</vt:lpstr>
      <vt:lpstr>Simulation Process</vt:lpstr>
      <vt:lpstr>Optimization Formulation</vt:lpstr>
      <vt:lpstr>Optimization Formulation</vt:lpstr>
      <vt:lpstr>Optimization Formulation</vt:lpstr>
      <vt:lpstr>Optimization Formulation</vt:lpstr>
      <vt:lpstr>Optimization Formulation</vt:lpstr>
      <vt:lpstr>Optimization Formulation</vt:lpstr>
      <vt:lpstr>Optimization Formulation</vt:lpstr>
      <vt:lpstr>Optimization Formulation</vt:lpstr>
      <vt:lpstr>Optimization Formulation</vt:lpstr>
      <vt:lpstr>Optimization Formulation</vt:lpstr>
      <vt:lpstr>Bounds and Values</vt:lpstr>
      <vt:lpstr>Bounds and Values</vt:lpstr>
      <vt:lpstr>A metric for quantifying effect of storage and DER power on the grid.</vt:lpstr>
      <vt:lpstr>Takeaways</vt:lpstr>
      <vt:lpstr>Reference of Notation</vt:lpstr>
      <vt:lpstr>Reference of Notation</vt:lpstr>
      <vt:lpstr>Battery Models Used in Various Papers</vt:lpstr>
      <vt:lpstr>Battery Models Used in Various Papers</vt:lpstr>
      <vt:lpstr>Battery Models Used in Various Papers</vt:lpstr>
      <vt:lpstr>Battery Models Used in Various Papers</vt:lpstr>
      <vt:lpstr>Battery Models Used in Various Papers</vt:lpstr>
      <vt:lpstr>Battery Models Used in Various Papers</vt:lpstr>
      <vt:lpstr>Battery Models Used in Various Papers</vt:lpstr>
      <vt:lpstr>Battery Models Used in Various Papers</vt:lpstr>
      <vt:lpstr>Battery Models Used in Various Papers</vt:lpstr>
      <vt:lpstr>Differential Dynamic Programming for Multistage Uncertain Optimal Control</vt:lpstr>
      <vt:lpstr>Differential Dynamic Programming for Multistage Uncertain Optimal Control</vt:lpstr>
      <vt:lpstr>Differential Dynamic Programming for Multistage Uncertain Optimal Control</vt:lpstr>
      <vt:lpstr>Differential Dynamic Programming for Multistage Uncertain Optimal Control</vt:lpstr>
      <vt:lpstr>Differential Dynamic Programming for Multistage Uncertain Optimal Control</vt:lpstr>
      <vt:lpstr>Differential Dynamic Programming for Multistage Uncertain Optimal Control</vt:lpstr>
      <vt:lpstr>Differential Dynamic Programming for Multistage Uncertain Optimal Control</vt:lpstr>
      <vt:lpstr>Differential Dynamic Programming for Multistage Uncertain Optimal Control</vt:lpstr>
      <vt:lpstr>Differential Dynamic Programming for Multistage Uncertain Optimal Control</vt:lpstr>
      <vt:lpstr>Differential Dynamic Programming for Multistage Uncertain Optimal Control</vt:lpstr>
      <vt:lpstr>Differential Dynamic Programming for Multistage Uncertain Optimal Control</vt:lpstr>
      <vt:lpstr>Differential Dynamic Programming for Multistage Uncertain Optimal Control</vt:lpstr>
      <vt:lpstr>Large Scale Multi-Period Optimal Power Flow With Energy Storage Systems Using Differential Dynamic Programming</vt:lpstr>
      <vt:lpstr>Large Scale Multi-Period Optimal Power Flow With Energy Storage Systems Using Differential Dynamic Programming</vt:lpstr>
      <vt:lpstr>Large Scale Multi-Period Optimal Power Flow With Energy Storage Systems Using Differential Dynamic Programming</vt:lpstr>
      <vt:lpstr>Large Scale Multi-Period Optimal Power Flow With Energy Storage Systems Using Differential Dynamic Programming</vt:lpstr>
      <vt:lpstr>Large Scale Multi-Period Optimal Power Flow With Energy Storage Systems Using Differential Dynamic Programming</vt:lpstr>
      <vt:lpstr>Large Scale Multi-Period Optimal Power Flow With Energy Storage Systems Using Differential Dynamic Programming</vt:lpstr>
      <vt:lpstr>Large Scale Multi-Period Optimal Power Flow With Energy Storage Systems Using Differential Dynamic Programming</vt:lpstr>
      <vt:lpstr>Large Scale Multi-Period Optimal Power Flow With Energy Storage Systems Using Differential Dynamic Programming</vt:lpstr>
      <vt:lpstr>Large Scale Multi-Period Optimal Power Flow With Energy Storage Systems Using Differential Dynamic Programming</vt:lpstr>
      <vt:lpstr>Large Scale Multi-Period Optimal Power Flow With Energy Storage Systems Using Differential Dynamic Programming</vt:lpstr>
      <vt:lpstr>Large Scale Multi-Period Optimal Power Flow With Energy Storage Systems Using Differential Dynamic Programming</vt:lpstr>
      <vt:lpstr>Large Scale Multi-Period Optimal Power Flow With Energy Storage Systems Using Differential Dynamic Programming</vt:lpstr>
      <vt:lpstr>Large Scale Multi-Period Optimal Power Flow With Energy Storage Systems Using Differential Dynamic Programming</vt:lpstr>
      <vt:lpstr>Large Scale Multi-Period Optimal Power Flow With Energy Storage Systems Using Differential Dynamic Programming</vt:lpstr>
      <vt:lpstr>Large Scale Multi-Period Optimal Power Flow With Energy Storage Systems Using Differential Dynamic Programming</vt:lpstr>
      <vt:lpstr>Large Scale Multi-Period Optimal Power Flow With Energy Storage Systems Using Differential Dynamic Programming</vt:lpstr>
      <vt:lpstr>Large Scale Multi-Period Optimal Power Flow With Energy Storage Systems Using Differential Dynamic Programming</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Optimal Multi-Period Dispatch of Distributed Energy Resources in Unbalanced Distribution Feeders</vt:lpstr>
      <vt:lpstr>Optimal Multi-Period Dispatch of Distributed Energy Resources in Unbalanced Distribution Feeders</vt:lpstr>
      <vt:lpstr>Optimal Multi-Period Dispatch of Distributed Energy Resources in Unbalanced Distribution Feeders</vt:lpstr>
      <vt:lpstr>Optimal Multi-Period Dispatch of Distributed Energy Resources in Unbalanced Distribution Feeders</vt:lpstr>
      <vt:lpstr>Optimal Multi-Period Dispatch of Distributed Energy Resources in Unbalanced Distribution Feeders</vt:lpstr>
      <vt:lpstr>Optimal Multi-Period Dispatch of Distributed Energy Resources in Unbalanced Distribution Feeders</vt:lpstr>
      <vt:lpstr>Optimal Multi-Period Dispatch of Distributed Energy Resources in Unbalanced Distribution Feeders</vt:lpstr>
      <vt:lpstr>Optimal Multi-Period Dispatch of Distributed Energy Resources in Unbalanced Distribution Feeders</vt:lpstr>
      <vt:lpstr>Optimal Multi-Period Dispatch of Distributed Energy Resources in Unbalanced Distribution Feeders</vt:lpstr>
      <vt:lpstr>Optimal Multi-Period Dispatch of Distributed Energy Resources in Unbalanced Distribution Feeders</vt:lpstr>
      <vt:lpstr>Optimal Multi-Period Dispatch of Distributed Energy Resources in Unbalanced Distribution Feeders</vt:lpstr>
      <vt:lpstr>Optimal Multi-Period Dispatch of Distributed Energy Resources in Unbalanced Distribution Feeders</vt:lpstr>
      <vt:lpstr>Optimal Multi-Period Dispatch of Distributed Energy Resources in Unbalanced Distribution Feeders</vt:lpstr>
      <vt:lpstr>Optimal Multi-Period Dispatch of Distributed Energy Resources in Unbalanced Distribution Feeders</vt:lpstr>
      <vt:lpstr>Optimal Multi-Period Dispatch of Distributed Energy Resources in Unbalanced Distribution Feeders</vt:lpstr>
      <vt:lpstr>Optimal Multi-Period Dispatch of Distributed Energy Resources in Unbalanced Distribution Feeders</vt:lpstr>
      <vt:lpstr>Optimal Multi-Period Dispatch of Distributed Energy Resources in Unbalanced Distribution Feeders</vt:lpstr>
      <vt:lpstr>Optimal Multi-Period Dispatch of Distributed Energy Resources in Unbalanced Distribution Feeders</vt:lpstr>
      <vt:lpstr>References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Boydo, Valerie J</dc:creator>
  <cp:lastModifiedBy>Jha, Aryan Ritwajeet</cp:lastModifiedBy>
  <cp:revision>375</cp:revision>
  <cp:lastPrinted>2021-09-10T16:26:58Z</cp:lastPrinted>
  <dcterms:created xsi:type="dcterms:W3CDTF">2021-07-01T22:58:28Z</dcterms:created>
  <dcterms:modified xsi:type="dcterms:W3CDTF">2023-08-05T14:37:04Z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0x0101008EDD631CF16A9D4597B7910261C15C8D</vt:lpwstr>
  </property>
</Properties>
</file>